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3" autoAdjust="0"/>
    <p:restoredTop sz="90929"/>
  </p:normalViewPr>
  <p:slideViewPr>
    <p:cSldViewPr>
      <p:cViewPr varScale="1">
        <p:scale>
          <a:sx n="85" d="100"/>
          <a:sy n="85" d="100"/>
        </p:scale>
        <p:origin x="13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481E3D72-A02E-4D5B-8F02-D3E8EBCAD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7243-3ABD-4F27-B0C6-259339169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DBCA-99B9-44EE-8F56-8AC40614D4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0CB7-386A-40D1-BEAF-DAD837A67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0772A-9486-4A43-BD0E-18C63F67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A096-C9C8-4FB4-812F-041D51B6D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BF90-C842-4070-AEF6-4E6546E54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253D-DB3C-4C67-8B24-918F9E17A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D33F2-1F5A-4E7D-BBE8-832D6994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AD8A-F338-4707-9C33-8E455B0455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6EC1F-6597-4E69-B0CC-06B14AE6D4C2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43C671-5190-4EF2-95BF-CDCD8CB4DEE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Promises of God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I.  What God Has Not Promised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To accept excuses (Luke 14:16-24).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Another day to live (Jas. 4:13-14).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To save those outside of Christ (Eph. 1:3; 5:23).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D. Another chance after death (Titus 2:11-12; 2 Cor. 5:10).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Promises of God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0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I.  What God Has Not Promised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E. To hear the sinner's prayer (1 Pet. 3:12).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F. 	A life free from hardships (John 16:33).</a:t>
            </a:r>
          </a:p>
        </p:txBody>
      </p:sp>
    </p:spTree>
    <p:extLst>
      <p:ext uri="{BB962C8B-B14F-4D97-AF65-F5344CB8AC3E}">
        <p14:creationId xmlns:p14="http://schemas.microsoft.com/office/powerpoint/2010/main" val="308303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Promises of God</a:t>
            </a:r>
            <a:endParaRPr lang="en-US" sz="5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4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II. Unconditional Promises </a:t>
            </a:r>
          </a:p>
          <a:p>
            <a:pPr marL="1146175" lvl="2" indent="-598488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No more flood on the earth (Gen. 9:12-17). </a:t>
            </a:r>
          </a:p>
          <a:p>
            <a:pPr marL="1146175" lvl="2" indent="-598488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Death and Christ’s return (Heb. 9:27-28). </a:t>
            </a:r>
          </a:p>
          <a:p>
            <a:pPr marL="1146175" lvl="2" indent="-598488">
              <a:buFontTx/>
              <a:buNone/>
            </a:pPr>
            <a:r>
              <a:rPr lang="en-US" sz="36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Destruction of the world and the final judgment (2 Pet. 3:10; John 12:47-48).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5400" b="1" dirty="0"/>
              <a:t>Promises of God</a:t>
            </a:r>
            <a:endParaRPr lang="en-US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III. Conditional Promises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A. All things work for good (Rom. 8:28).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B. All things added (Matt. 6:33). </a:t>
            </a:r>
          </a:p>
          <a:p>
            <a:pPr marL="1085850" lvl="2" indent="-538163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C. Forgiveness of sins before coming to Christ (Mark 16:16; Acts 2:38). </a:t>
            </a:r>
          </a:p>
          <a:p>
            <a:pPr lvl="2">
              <a:buFontTx/>
              <a:buNone/>
            </a:pPr>
            <a:endParaRPr lang="en-US" sz="2800" b="1" dirty="0"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4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5400" b="1" dirty="0"/>
              <a:t>Promises of God</a:t>
            </a:r>
            <a:endParaRPr lang="en-US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4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III. Conditional Promises </a:t>
            </a:r>
          </a:p>
          <a:p>
            <a:pPr marL="1146175" lvl="2" indent="-598488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D. Forgiveness of the sins of a Christian (Acts 8:22; Jas. 5:16). </a:t>
            </a:r>
          </a:p>
          <a:p>
            <a:pPr marL="1146175" lvl="2" indent="-598488">
              <a:buFontTx/>
              <a:buNone/>
            </a:pPr>
            <a:r>
              <a:rPr lang="en-US" sz="34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E. To never see the second death (John. 8:51; Rev. </a:t>
            </a:r>
            <a:r>
              <a:rPr lang="en-US" sz="3400" b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Times" charset="0"/>
              </a:rPr>
              <a:t>2:10-11). </a:t>
            </a:r>
            <a:endParaRPr lang="en-US" sz="3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Times" charset="0"/>
            </a:endParaRPr>
          </a:p>
          <a:p>
            <a:pPr lvl="2">
              <a:buFontTx/>
              <a:buNone/>
            </a:pPr>
            <a:endParaRPr lang="en-US" sz="2800" b="1" dirty="0">
              <a:cs typeface="Times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55</TotalTime>
  <Words>231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Times</vt:lpstr>
      <vt:lpstr>Wingdings 2</vt:lpstr>
      <vt:lpstr>Prefab</vt:lpstr>
      <vt:lpstr>Promises of God</vt:lpstr>
      <vt:lpstr>Promises of God</vt:lpstr>
      <vt:lpstr>Promises of God</vt:lpstr>
      <vt:lpstr>Promises of God</vt:lpstr>
      <vt:lpstr>Promises of God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Promises of God</dc:title>
  <dc:creator>ESC</dc:creator>
  <cp:lastModifiedBy>Kyle Pope</cp:lastModifiedBy>
  <cp:revision>11</cp:revision>
  <dcterms:created xsi:type="dcterms:W3CDTF">2012-05-20T19:11:06Z</dcterms:created>
  <dcterms:modified xsi:type="dcterms:W3CDTF">2023-04-02T21:03:14Z</dcterms:modified>
</cp:coreProperties>
</file>