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4C559632-1575-4E14-B53B-3DC3D5ED3947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CC4A6868-2568-4CC9-B302-F37117B01A6E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0055F08A-1E71-4B2B-BB49-E743F2903911}" type="datetime1">
              <a:rPr lang="en-US" smtClean="0"/>
              <a:pPr/>
              <a:t>7/25/23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5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15417D9E-721A-44BB-8863-9873FE64DA75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1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5F31DA2F-80B8-49CF-99FB-5ABCA53A607A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28852172-E6C9-4B6C-929A-A9DE3837BBF1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3AB41CFF-90C9-47B3-9DA1-F2BF8D839F7E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F06048FA-06AB-4884-A69B-986B96E68A24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2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50DB7ABA-0172-4F9C-889D-567164F66BCD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8AC6A5B-8AE7-4A41-B5A7-9ADC6686DC18}" type="datetime1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9144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425450"/>
            <a:ext cx="8240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543" y="1949450"/>
            <a:ext cx="8262257" cy="4581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37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1142585"/>
          </a:xfrm>
        </p:spPr>
        <p:txBody>
          <a:bodyPr anchor="b">
            <a:normAutofit/>
          </a:bodyPr>
          <a:lstStyle/>
          <a:p>
            <a:pPr algn="l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3:12-13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548062"/>
            <a:ext cx="6228919" cy="3822878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“Beware, brethren, lest there be in any of you an evil heart of unbelief in departing from the living God; but exhort one another daily, while it is called ‘Today,’ lest any of you be hardened through the deceitfulness of sin” (NKJV).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1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897147"/>
            <a:ext cx="6228919" cy="4473793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 has promised, “I will never leave you nor forsake you” (Heb. 13:5b).</a:t>
            </a:r>
          </a:p>
          <a:p>
            <a:pPr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But, the same writer warns that we can be guilty of “departing from the living God” (Heb. 3:12). 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0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884" y="776378"/>
            <a:ext cx="6416237" cy="4767091"/>
          </a:xfrm>
        </p:spPr>
        <p:txBody>
          <a:bodyPr anchor="t">
            <a:noAutofit/>
          </a:bodyPr>
          <a:lstStyle/>
          <a:p>
            <a:pPr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birth we ore with God (Matt. 18:3).</a:t>
            </a:r>
          </a:p>
          <a:p>
            <a:pPr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away from Him is a result of “going astray” (Isa. 53:6).</a:t>
            </a:r>
          </a:p>
          <a:p>
            <a:pPr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brought back by “turning to God” through the gospel (Acts 26:20).</a:t>
            </a:r>
          </a:p>
          <a:p>
            <a:pPr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warns those who have turned to God not to depart from Him (Heb. 3:1).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4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989220"/>
            <a:ext cx="6228919" cy="3577391"/>
          </a:xfrm>
        </p:spPr>
        <p:txBody>
          <a:bodyPr anchor="t">
            <a:normAutofit/>
          </a:bodyPr>
          <a:lstStyle/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People will be gathered out of the kingdom (Matt. 13:41-42).</a:t>
            </a:r>
          </a:p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	People can forget God and be lost (Jer. 2:32; Psa. 9:17).</a:t>
            </a:r>
          </a:p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	Better never to know truth than turn from it (2 Pet. 2:20-21).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D8857D-FE57-7745-B5F9-E7CE105F206A}"/>
              </a:ext>
            </a:extLst>
          </p:cNvPr>
          <p:cNvSpPr txBox="1">
            <a:spLocks/>
          </p:cNvSpPr>
          <p:nvPr/>
        </p:nvSpPr>
        <p:spPr>
          <a:xfrm>
            <a:off x="505326" y="994611"/>
            <a:ext cx="6228347" cy="66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Danger of Departing</a:t>
            </a:r>
          </a:p>
        </p:txBody>
      </p:sp>
    </p:spTree>
    <p:extLst>
      <p:ext uri="{BB962C8B-B14F-4D97-AF65-F5344CB8AC3E}">
        <p14:creationId xmlns:p14="http://schemas.microsoft.com/office/powerpoint/2010/main" val="189846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989220"/>
            <a:ext cx="6228919" cy="3577391"/>
          </a:xfrm>
        </p:spPr>
        <p:txBody>
          <a:bodyPr anchor="t">
            <a:normAutofit/>
          </a:bodyPr>
          <a:lstStyle/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	Some will depart from the faith     (1 Tim. 4:1).</a:t>
            </a:r>
          </a:p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	Christians can fall from grace     (Gal. 5:4).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D8857D-FE57-7745-B5F9-E7CE105F206A}"/>
              </a:ext>
            </a:extLst>
          </p:cNvPr>
          <p:cNvSpPr txBox="1">
            <a:spLocks/>
          </p:cNvSpPr>
          <p:nvPr/>
        </p:nvSpPr>
        <p:spPr>
          <a:xfrm>
            <a:off x="505326" y="994611"/>
            <a:ext cx="6228347" cy="66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Danger of Departing</a:t>
            </a:r>
          </a:p>
        </p:txBody>
      </p:sp>
    </p:spTree>
    <p:extLst>
      <p:ext uri="{BB962C8B-B14F-4D97-AF65-F5344CB8AC3E}">
        <p14:creationId xmlns:p14="http://schemas.microsoft.com/office/powerpoint/2010/main" val="278533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989220"/>
            <a:ext cx="6228919" cy="3577391"/>
          </a:xfrm>
        </p:spPr>
        <p:txBody>
          <a:bodyPr anchor="t">
            <a:normAutofit/>
          </a:bodyPr>
          <a:lstStyle/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Influence of false teachers           (1 John 4:1; Gal. 1:6-8).</a:t>
            </a:r>
          </a:p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	Over-confidence (Prov. 28:26;      1 Cor. 10:12).</a:t>
            </a:r>
          </a:p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	Love of the world (Matt. 6:24; Deut. 8:11-14).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D8857D-FE57-7745-B5F9-E7CE105F206A}"/>
              </a:ext>
            </a:extLst>
          </p:cNvPr>
          <p:cNvSpPr txBox="1">
            <a:spLocks/>
          </p:cNvSpPr>
          <p:nvPr/>
        </p:nvSpPr>
        <p:spPr>
          <a:xfrm>
            <a:off x="505326" y="994611"/>
            <a:ext cx="6228347" cy="66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Reasons People Depart</a:t>
            </a:r>
          </a:p>
        </p:txBody>
      </p:sp>
    </p:spTree>
    <p:extLst>
      <p:ext uri="{BB962C8B-B14F-4D97-AF65-F5344CB8AC3E}">
        <p14:creationId xmlns:p14="http://schemas.microsoft.com/office/powerpoint/2010/main" val="48722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989220"/>
            <a:ext cx="6228919" cy="3577391"/>
          </a:xfrm>
        </p:spPr>
        <p:txBody>
          <a:bodyPr anchor="t">
            <a:normAutofit/>
          </a:bodyPr>
          <a:lstStyle/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	Persecution and hardship (Matt. 13:20-21; 24:12-13).</a:t>
            </a:r>
          </a:p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	Fear of man (Matt. 10:28; John 12:42-43).</a:t>
            </a:r>
          </a:p>
          <a:p>
            <a:pPr marL="342900" indent="-342900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	The Deceitfulness of Sin (Heb. 3:13; Rom. 7:11; Isa. 5:20; 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D8857D-FE57-7745-B5F9-E7CE105F206A}"/>
              </a:ext>
            </a:extLst>
          </p:cNvPr>
          <p:cNvSpPr txBox="1">
            <a:spLocks/>
          </p:cNvSpPr>
          <p:nvPr/>
        </p:nvSpPr>
        <p:spPr>
          <a:xfrm>
            <a:off x="505326" y="994611"/>
            <a:ext cx="6228347" cy="66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Reasons People Depart</a:t>
            </a:r>
          </a:p>
        </p:txBody>
      </p:sp>
    </p:spTree>
    <p:extLst>
      <p:ext uri="{BB962C8B-B14F-4D97-AF65-F5344CB8AC3E}">
        <p14:creationId xmlns:p14="http://schemas.microsoft.com/office/powerpoint/2010/main" val="37685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989220"/>
            <a:ext cx="6228919" cy="3577391"/>
          </a:xfrm>
        </p:spPr>
        <p:txBody>
          <a:bodyPr anchor="t">
            <a:normAutofit/>
          </a:bodyPr>
          <a:lstStyle/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Israel was kept out of Canaan   (Heb. 3:10-11).</a:t>
            </a:r>
          </a:p>
          <a:p>
            <a:pPr marL="342900" indent="-342900" algn="l"/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	We can be kept out of heaven  (Heb. 4:1, 11).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D8857D-FE57-7745-B5F9-E7CE105F206A}"/>
              </a:ext>
            </a:extLst>
          </p:cNvPr>
          <p:cNvSpPr txBox="1">
            <a:spLocks/>
          </p:cNvSpPr>
          <p:nvPr/>
        </p:nvSpPr>
        <p:spPr>
          <a:xfrm>
            <a:off x="505326" y="994611"/>
            <a:ext cx="6228347" cy="66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8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Consequences of Departing</a:t>
            </a:r>
          </a:p>
        </p:txBody>
      </p:sp>
    </p:spTree>
    <p:extLst>
      <p:ext uri="{BB962C8B-B14F-4D97-AF65-F5344CB8AC3E}">
        <p14:creationId xmlns:p14="http://schemas.microsoft.com/office/powerpoint/2010/main" val="32387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7107-4958-A648-A21D-01AC3649A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204951"/>
            <a:ext cx="6228347" cy="853828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from God</a:t>
            </a:r>
            <a:br>
              <a:rPr lang="en-US" sz="5600" dirty="0">
                <a:solidFill>
                  <a:srgbClr val="334F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600" dirty="0">
              <a:solidFill>
                <a:srgbClr val="334F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2498D-76E1-D64D-AB92-8EE91D14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449238"/>
            <a:ext cx="6228919" cy="4117373"/>
          </a:xfrm>
        </p:spPr>
        <p:txBody>
          <a:bodyPr anchor="t">
            <a:normAutofit lnSpcReduction="10000"/>
          </a:bodyPr>
          <a:lstStyle/>
          <a:p>
            <a:pPr marL="15875" indent="-15875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easy to drift away from God.</a:t>
            </a:r>
          </a:p>
          <a:p>
            <a:pPr marL="15875" indent="-15875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easy to allow life to lead us to forget God.</a:t>
            </a:r>
          </a:p>
          <a:p>
            <a:pPr marL="15875" indent="-15875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won’t leave us, but we must not depart from Him.</a:t>
            </a:r>
          </a:p>
          <a:p>
            <a:pPr marL="15875" indent="-15875" algn="l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stay close to God’s word and His people 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avoid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F5253069-4B4E-A620-FE2C-B56BBF17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71" r="28810"/>
          <a:stretch/>
        </p:blipFill>
        <p:spPr>
          <a:xfrm>
            <a:off x="7119257" y="10"/>
            <a:ext cx="2024742" cy="5693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1E96CF-2D77-0646-B2B5-2CFBF0C2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9600"/>
            <a:ext cx="9144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8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ockprint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462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BlockprintVTI</vt:lpstr>
      <vt:lpstr>Hebrews 3:12-13</vt:lpstr>
      <vt:lpstr>PowerPoint Presentation</vt:lpstr>
      <vt:lpstr>PowerPoint Presentation</vt:lpstr>
      <vt:lpstr>Departing from God </vt:lpstr>
      <vt:lpstr>Departing from God </vt:lpstr>
      <vt:lpstr>Departing from God </vt:lpstr>
      <vt:lpstr>Departing from God </vt:lpstr>
      <vt:lpstr>Departing from God </vt:lpstr>
      <vt:lpstr>Departing from God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15</cp:revision>
  <dcterms:created xsi:type="dcterms:W3CDTF">2023-07-08T23:40:22Z</dcterms:created>
  <dcterms:modified xsi:type="dcterms:W3CDTF">2023-07-25T18:49:12Z</dcterms:modified>
</cp:coreProperties>
</file>