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1"/>
  </p:normalViewPr>
  <p:slideViewPr>
    <p:cSldViewPr>
      <p:cViewPr varScale="1">
        <p:scale>
          <a:sx n="104" d="100"/>
          <a:sy n="104" d="100"/>
        </p:scale>
        <p:origin x="800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B5650-C477-314D-97FF-9899663C37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29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8C046-FA81-424F-81F7-69596AAC5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2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324103"/>
            <a:ext cx="2235200" cy="4411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9600" y="2324103"/>
            <a:ext cx="6502400" cy="4411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0D386F-AAA3-604D-B2FF-D4FC7E642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69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A4E590-E376-2D4E-BF2C-20B6F2604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12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F66E42-883D-E741-B367-CE93329E1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28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9600" y="6049963"/>
            <a:ext cx="4368800" cy="68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1600" y="6049963"/>
            <a:ext cx="4368800" cy="68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E492B8-E9C1-684E-98D6-84DE0E35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46FD1-4888-434E-A19F-8EF412489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677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A69957-F9F8-7C4F-985D-2C5C727FD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15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15DF87-14ED-474A-9AD7-11F0D2142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105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51FF6B-2E7A-714F-A94B-DD27783FB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95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59B642-455B-DA4E-9E40-8B1C2FA55F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41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49600" y="2324100"/>
            <a:ext cx="8636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w Cen M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9600" y="6049963"/>
            <a:ext cx="894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w Cen MT" charset="0"/>
              </a:rPr>
              <a:t>Click to edit Master text styles</a:t>
            </a:r>
          </a:p>
          <a:p>
            <a:pPr lvl="1"/>
            <a:r>
              <a:rPr lang="en-US">
                <a:sym typeface="Tw Cen MT" charset="0"/>
              </a:rPr>
              <a:t>Second level</a:t>
            </a:r>
          </a:p>
          <a:p>
            <a:pPr lvl="2"/>
            <a:r>
              <a:rPr lang="en-US">
                <a:sym typeface="Tw Cen MT" charset="0"/>
              </a:rPr>
              <a:t>Third level</a:t>
            </a:r>
          </a:p>
          <a:p>
            <a:pPr lvl="3"/>
            <a:r>
              <a:rPr lang="en-US">
                <a:sym typeface="Tw Cen MT" charset="0"/>
              </a:rPr>
              <a:t>Fourth level</a:t>
            </a:r>
          </a:p>
          <a:p>
            <a:pPr lvl="4"/>
            <a:r>
              <a:rPr lang="en-US">
                <a:sym typeface="Tw Cen MT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036302" y="342900"/>
            <a:ext cx="378884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EBDDC3"/>
                </a:solidFill>
                <a:latin typeface="+mn-lt"/>
                <a:ea typeface="ＭＳ Ｐゴシック" charset="0"/>
                <a:cs typeface="Tw Cen MT" charset="0"/>
                <a:sym typeface="Tw Cen MT" charset="0"/>
              </a:defRPr>
            </a:lvl1pPr>
            <a:lvl2pPr algn="l"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B0F7FCB-95DF-184F-B04C-0EAE4B4E204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+mj-lt"/>
          <a:ea typeface="+mj-ea"/>
          <a:cs typeface="+mj-cs"/>
          <a:sym typeface="Tw Cen MT" charset="0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EBDDC3"/>
          </a:solidFill>
          <a:latin typeface="Tw Cen MT" charset="0"/>
          <a:ea typeface="ヒラギノ角ゴ ProN W3" charset="0"/>
          <a:cs typeface="ヒラギノ角ゴ ProN W3" charset="0"/>
          <a:sym typeface="Tw Cen MT" charset="0"/>
        </a:defRPr>
      </a:lvl9pPr>
    </p:titleStyle>
    <p:bodyStyle>
      <a:lvl1pPr algn="l" rtl="0" fontAlgn="base">
        <a:spcBef>
          <a:spcPts val="525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1pPr>
      <a:lvl2pPr marL="314325" algn="ctr" rtl="0" fontAlgn="base">
        <a:spcBef>
          <a:spcPts val="375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2pPr>
      <a:lvl3pPr marL="657225" algn="ctr" rtl="0" fontAlgn="base">
        <a:spcBef>
          <a:spcPts val="375"/>
        </a:spcBef>
        <a:spcAft>
          <a:spcPct val="0"/>
        </a:spcAft>
        <a:defRPr sz="1725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3pPr>
      <a:lvl4pPr marL="1000125" algn="ctr" rtl="0" fontAlgn="base">
        <a:spcBef>
          <a:spcPts val="3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4pPr>
      <a:lvl5pPr marL="1343025" algn="ctr" rtl="0" fontAlgn="base">
        <a:spcBef>
          <a:spcPts val="3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5pPr>
      <a:lvl6pPr marL="1685925" algn="ctr" rtl="0" fontAlgn="base">
        <a:spcBef>
          <a:spcPts val="3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6pPr>
      <a:lvl7pPr marL="2028825" algn="ctr" rtl="0" fontAlgn="base">
        <a:spcBef>
          <a:spcPts val="3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7pPr>
      <a:lvl8pPr marL="2371725" algn="ctr" rtl="0" fontAlgn="base">
        <a:spcBef>
          <a:spcPts val="3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8pPr>
      <a:lvl9pPr marL="2714625" algn="ctr" rtl="0" fontAlgn="base">
        <a:spcBef>
          <a:spcPts val="3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Tw Cen MT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4207" y="8343900"/>
            <a:ext cx="1070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Doy Moyer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507" y="8458200"/>
            <a:ext cx="1070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Doy Moyer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2807" y="8572500"/>
            <a:ext cx="1070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Doy Moyer</a:t>
            </a:r>
          </a:p>
        </p:txBody>
      </p:sp>
      <p:pic>
        <p:nvPicPr>
          <p:cNvPr id="9" name="Picture 8" descr="resurrection.png">
            <a:extLst>
              <a:ext uri="{FF2B5EF4-FFF2-40B4-BE49-F238E27FC236}">
                <a16:creationId xmlns:a16="http://schemas.microsoft.com/office/drawing/2014/main" id="{0DF3C50C-1F20-834F-8C2D-C354A5B89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2103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rrection.png">
            <a:extLst>
              <a:ext uri="{FF2B5EF4-FFF2-40B4-BE49-F238E27FC236}">
                <a16:creationId xmlns:a16="http://schemas.microsoft.com/office/drawing/2014/main" id="{CA3AF531-2802-1F5A-08B2-813BD8E30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2103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2286000"/>
            <a:ext cx="4847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Power</a:t>
            </a:r>
          </a:p>
          <a:p>
            <a:endParaRPr lang="en-US" sz="36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Established both God’s Existence and Jesus as the Son of God</a:t>
            </a:r>
          </a:p>
        </p:txBody>
      </p:sp>
    </p:spTree>
    <p:extLst>
      <p:ext uri="{BB962C8B-B14F-4D97-AF65-F5344CB8AC3E}">
        <p14:creationId xmlns:p14="http://schemas.microsoft.com/office/powerpoint/2010/main" val="991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rrection.png">
            <a:extLst>
              <a:ext uri="{FF2B5EF4-FFF2-40B4-BE49-F238E27FC236}">
                <a16:creationId xmlns:a16="http://schemas.microsoft.com/office/drawing/2014/main" id="{0DAC3CF4-FC22-2379-9F95-0222D8F2D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2103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828800"/>
            <a:ext cx="7133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Considerations</a:t>
            </a:r>
          </a:p>
          <a:p>
            <a:endParaRPr lang="en-US" sz="36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Jesus: real, lived and crucified.</a:t>
            </a: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Disciples believed they saw Him alive.</a:t>
            </a: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Paul, James: skeptics who believed.</a:t>
            </a: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The Tomb: explanations?</a:t>
            </a: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Who would have invented it?</a:t>
            </a:r>
          </a:p>
        </p:txBody>
      </p:sp>
    </p:spTree>
    <p:extLst>
      <p:ext uri="{BB962C8B-B14F-4D97-AF65-F5344CB8AC3E}">
        <p14:creationId xmlns:p14="http://schemas.microsoft.com/office/powerpoint/2010/main" val="31233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rrection.png">
            <a:extLst>
              <a:ext uri="{FF2B5EF4-FFF2-40B4-BE49-F238E27FC236}">
                <a16:creationId xmlns:a16="http://schemas.microsoft.com/office/drawing/2014/main" id="{61AFC36E-8C42-E693-D0FF-E49C873C5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2103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828801"/>
            <a:ext cx="7361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What did Paul Know?</a:t>
            </a:r>
          </a:p>
          <a:p>
            <a:endParaRPr lang="en-US" sz="36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1 Corinthians: written @ 20 years after events in question.</a:t>
            </a:r>
          </a:p>
          <a:p>
            <a:endParaRPr lang="en-US" sz="36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Skeptics—Paul’s 7 undisputed epistles: 1 Thessalonians, Romans, 1 &amp; 2 Cor, Galatians, Philippians, Philemon</a:t>
            </a:r>
          </a:p>
        </p:txBody>
      </p:sp>
    </p:spTree>
    <p:extLst>
      <p:ext uri="{BB962C8B-B14F-4D97-AF65-F5344CB8AC3E}">
        <p14:creationId xmlns:p14="http://schemas.microsoft.com/office/powerpoint/2010/main" val="22665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rrection.png">
            <a:extLst>
              <a:ext uri="{FF2B5EF4-FFF2-40B4-BE49-F238E27FC236}">
                <a16:creationId xmlns:a16="http://schemas.microsoft.com/office/drawing/2014/main" id="{DEB55D08-6D20-CB8B-4B3C-F87FF05B3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2103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828800"/>
            <a:ext cx="7361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What did Paul Know?</a:t>
            </a:r>
          </a:p>
          <a:p>
            <a:endParaRPr lang="en-US" sz="3600" b="1" i="1" dirty="0">
              <a:solidFill>
                <a:schemeClr val="bg1">
                  <a:lumMod val="20000"/>
                  <a:lumOff val="80000"/>
                </a:schemeClr>
              </a:solidFill>
              <a:latin typeface="Arial Narrow"/>
              <a:cs typeface="Arial Narrow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Just in those 7 epistles, Paul demonstrates a deep knowledge of Jesus, His character, and His identity.</a:t>
            </a:r>
          </a:p>
        </p:txBody>
      </p:sp>
    </p:spTree>
    <p:extLst>
      <p:ext uri="{BB962C8B-B14F-4D97-AF65-F5344CB8AC3E}">
        <p14:creationId xmlns:p14="http://schemas.microsoft.com/office/powerpoint/2010/main" val="4902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rrection.png">
            <a:extLst>
              <a:ext uri="{FF2B5EF4-FFF2-40B4-BE49-F238E27FC236}">
                <a16:creationId xmlns:a16="http://schemas.microsoft.com/office/drawing/2014/main" id="{AF4B1C52-42F1-F02F-19A7-5E1B5AA8D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2103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1828800"/>
            <a:ext cx="7742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How will the resurrection affect your life?</a:t>
            </a:r>
          </a:p>
          <a:p>
            <a:endParaRPr lang="en-US" sz="3600" b="1" i="1" dirty="0">
              <a:solidFill>
                <a:schemeClr val="bg1">
                  <a:lumMod val="20000"/>
                  <a:lumOff val="80000"/>
                </a:schemeClr>
              </a:solidFill>
              <a:latin typeface="Arial Narrow"/>
              <a:cs typeface="Arial Narrow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1 Peter 1:3-5; Romans 6:3-5; 10:9-10</a:t>
            </a:r>
          </a:p>
        </p:txBody>
      </p:sp>
    </p:spTree>
    <p:extLst>
      <p:ext uri="{BB962C8B-B14F-4D97-AF65-F5344CB8AC3E}">
        <p14:creationId xmlns:p14="http://schemas.microsoft.com/office/powerpoint/2010/main" val="27671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- Title Slide">
  <a:themeElements>
    <a:clrScheme name="">
      <a:dk1>
        <a:srgbClr val="808080"/>
      </a:dk1>
      <a:lt1>
        <a:srgbClr val="FFFFFF"/>
      </a:lt1>
      <a:dk2>
        <a:srgbClr val="775F55"/>
      </a:dk2>
      <a:lt2>
        <a:srgbClr val="000000"/>
      </a:lt2>
      <a:accent1>
        <a:srgbClr val="FFFFFF"/>
      </a:accent1>
      <a:accent2>
        <a:srgbClr val="333399"/>
      </a:accent2>
      <a:accent3>
        <a:srgbClr val="BDB6B4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Tw Cen MT"/>
        <a:ea typeface="ヒラギノ角ゴ ProN W3"/>
        <a:cs typeface="ヒラギノ角ゴ ProN W3"/>
      </a:majorFont>
      <a:minorFont>
        <a:latin typeface="Tw Cen M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Pages>0</Pages>
  <Words>134</Words>
  <Characters>0</Characters>
  <Application>Microsoft Macintosh PowerPoint</Application>
  <PresentationFormat>Widescreen</PresentationFormat>
  <Lines>0</Lines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 Narrow</vt:lpstr>
      <vt:lpstr>Gill Sans</vt:lpstr>
      <vt:lpstr>Tw Cen MT</vt:lpstr>
      <vt:lpstr>Default -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Paul Know about the Historical Jesus?</dc:title>
  <dc:subject/>
  <dc:creator>moyerd</dc:creator>
  <cp:keywords/>
  <dc:description/>
  <cp:lastModifiedBy>Doy Moyer</cp:lastModifiedBy>
  <cp:revision>16</cp:revision>
  <dcterms:modified xsi:type="dcterms:W3CDTF">2022-05-13T17:54:59Z</dcterms:modified>
</cp:coreProperties>
</file>