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sldIdLst>
    <p:sldId id="258" r:id="rId2"/>
    <p:sldId id="257" r:id="rId3"/>
    <p:sldId id="259" r:id="rId4"/>
    <p:sldId id="260" r:id="rId5"/>
    <p:sldId id="261" r:id="rId6"/>
    <p:sldId id="262" r:id="rId7"/>
    <p:sldId id="263"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Meiryo" panose="020B0604030504040204" pitchFamily="34" charset="-128"/>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Meiryo" panose="020B0604030504040204" pitchFamily="34" charset="-128"/>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Meiryo" panose="020B0604030504040204" pitchFamily="34" charset="-128"/>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Meiryo" panose="020B0604030504040204" pitchFamily="34" charset="-128"/>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Meiryo" panose="020B0604030504040204" pitchFamily="34" charset="-128"/>
        <a:ea typeface="ＭＳ Ｐゴシック" panose="020B0600070205080204" pitchFamily="34" charset="-128"/>
        <a:cs typeface="+mn-cs"/>
      </a:defRPr>
    </a:lvl5pPr>
    <a:lvl6pPr marL="2286000" algn="l" defTabSz="914400" rtl="0" eaLnBrk="1" latinLnBrk="0" hangingPunct="1">
      <a:defRPr kern="1200">
        <a:solidFill>
          <a:schemeClr val="tx1"/>
        </a:solidFill>
        <a:latin typeface="Meiryo" panose="020B0604030504040204" pitchFamily="34" charset="-128"/>
        <a:ea typeface="ＭＳ Ｐゴシック" panose="020B0600070205080204" pitchFamily="34" charset="-128"/>
        <a:cs typeface="+mn-cs"/>
      </a:defRPr>
    </a:lvl6pPr>
    <a:lvl7pPr marL="2743200" algn="l" defTabSz="914400" rtl="0" eaLnBrk="1" latinLnBrk="0" hangingPunct="1">
      <a:defRPr kern="1200">
        <a:solidFill>
          <a:schemeClr val="tx1"/>
        </a:solidFill>
        <a:latin typeface="Meiryo" panose="020B0604030504040204" pitchFamily="34" charset="-128"/>
        <a:ea typeface="ＭＳ Ｐゴシック" panose="020B0600070205080204" pitchFamily="34" charset="-128"/>
        <a:cs typeface="+mn-cs"/>
      </a:defRPr>
    </a:lvl7pPr>
    <a:lvl8pPr marL="3200400" algn="l" defTabSz="914400" rtl="0" eaLnBrk="1" latinLnBrk="0" hangingPunct="1">
      <a:defRPr kern="1200">
        <a:solidFill>
          <a:schemeClr val="tx1"/>
        </a:solidFill>
        <a:latin typeface="Meiryo" panose="020B0604030504040204" pitchFamily="34" charset="-128"/>
        <a:ea typeface="ＭＳ Ｐゴシック" panose="020B0600070205080204" pitchFamily="34" charset="-128"/>
        <a:cs typeface="+mn-cs"/>
      </a:defRPr>
    </a:lvl8pPr>
    <a:lvl9pPr marL="3657600" algn="l" defTabSz="914400" rtl="0" eaLnBrk="1" latinLnBrk="0" hangingPunct="1">
      <a:defRPr kern="1200">
        <a:solidFill>
          <a:schemeClr val="tx1"/>
        </a:solidFill>
        <a:latin typeface="Meiryo" panose="020B0604030504040204" pitchFamily="34" charset="-128"/>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508"/>
    <p:restoredTop sz="94697"/>
  </p:normalViewPr>
  <p:slideViewPr>
    <p:cSldViewPr snapToGrid="0" snapToObjects="1">
      <p:cViewPr varScale="1">
        <p:scale>
          <a:sx n="80" d="100"/>
          <a:sy n="80" d="100"/>
        </p:scale>
        <p:origin x="168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7294009-A108-8F4E-B62D-55566FD93FFB}"/>
              </a:ext>
            </a:extLst>
          </p:cNvPr>
          <p:cNvSpPr/>
          <p:nvPr/>
        </p:nvSpPr>
        <p:spPr>
          <a:xfrm>
            <a:off x="5680075" y="0"/>
            <a:ext cx="3463925"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Meiryo" panose="020B0604030504040204" pitchFamily="34" charset="-128"/>
                <a:ea typeface="ＭＳ Ｐゴシック" panose="020B0600070205080204" pitchFamily="34" charset="-128"/>
              </a:defRPr>
            </a:lvl1pPr>
            <a:lvl2pPr marL="37931725" indent="-37474525">
              <a:defRPr sz="2400">
                <a:solidFill>
                  <a:schemeClr val="tx1"/>
                </a:solidFill>
                <a:latin typeface="Meiryo" panose="020B0604030504040204" pitchFamily="34" charset="-128"/>
                <a:ea typeface="ＭＳ Ｐゴシック" panose="020B0600070205080204" pitchFamily="34" charset="-128"/>
              </a:defRPr>
            </a:lvl2pPr>
            <a:lvl3pPr>
              <a:defRPr sz="2400">
                <a:solidFill>
                  <a:schemeClr val="tx1"/>
                </a:solidFill>
                <a:latin typeface="Meiryo" panose="020B0604030504040204" pitchFamily="34" charset="-128"/>
                <a:ea typeface="ＭＳ Ｐゴシック" panose="020B0600070205080204" pitchFamily="34" charset="-128"/>
              </a:defRPr>
            </a:lvl3pPr>
            <a:lvl4pPr>
              <a:defRPr sz="2400">
                <a:solidFill>
                  <a:schemeClr val="tx1"/>
                </a:solidFill>
                <a:latin typeface="Meiryo" panose="020B0604030504040204" pitchFamily="34" charset="-128"/>
                <a:ea typeface="ＭＳ Ｐゴシック" panose="020B0600070205080204" pitchFamily="34" charset="-128"/>
              </a:defRPr>
            </a:lvl4pPr>
            <a:lvl5pPr>
              <a:defRPr sz="2400">
                <a:solidFill>
                  <a:schemeClr val="tx1"/>
                </a:solidFill>
                <a:latin typeface="Meiryo" panose="020B0604030504040204" pitchFamily="34" charset="-128"/>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9pPr>
          </a:lstStyle>
          <a:p>
            <a:pPr algn="ctr" eaLnBrk="1" hangingPunct="1"/>
            <a:endParaRPr lang="en-US" altLang="en-US" sz="1300">
              <a:solidFill>
                <a:srgbClr val="FFFFFF"/>
              </a:solidFill>
            </a:endParaRPr>
          </a:p>
        </p:txBody>
      </p:sp>
      <p:sp>
        <p:nvSpPr>
          <p:cNvPr id="5" name="Freeform 57">
            <a:extLst>
              <a:ext uri="{FF2B5EF4-FFF2-40B4-BE49-F238E27FC236}">
                <a16:creationId xmlns:a16="http://schemas.microsoft.com/office/drawing/2014/main" id="{6C14930B-8EEE-D745-8AE3-99072D2BA4D1}"/>
              </a:ext>
            </a:extLst>
          </p:cNvPr>
          <p:cNvSpPr>
            <a:spLocks/>
          </p:cNvSpPr>
          <p:nvPr/>
        </p:nvSpPr>
        <p:spPr bwMode="auto">
          <a:xfrm>
            <a:off x="3341688" y="31750"/>
            <a:ext cx="0" cy="1588"/>
          </a:xfrm>
          <a:custGeom>
            <a:avLst/>
            <a:gdLst/>
            <a:ahLst/>
            <a:cxnLst>
              <a:cxn ang="0">
                <a:pos x="0" y="0"/>
              </a:cxn>
              <a:cxn ang="0">
                <a:pos x="2" y="0"/>
              </a:cxn>
              <a:cxn ang="0">
                <a:pos x="0" y="2"/>
              </a:cxn>
              <a:cxn ang="0">
                <a:pos x="0" y="0"/>
              </a:cxn>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txBody>
          <a:bodyPr/>
          <a:lstStyle>
            <a:lvl1pPr>
              <a:defRPr sz="2400">
                <a:solidFill>
                  <a:schemeClr val="tx1"/>
                </a:solidFill>
                <a:latin typeface="Meiryo" panose="020B0604030504040204" pitchFamily="34" charset="-128"/>
                <a:ea typeface="ＭＳ Ｐゴシック" panose="020B0600070205080204" pitchFamily="34" charset="-128"/>
              </a:defRPr>
            </a:lvl1pPr>
            <a:lvl2pPr marL="37931725" indent="-37474525">
              <a:defRPr sz="2400">
                <a:solidFill>
                  <a:schemeClr val="tx1"/>
                </a:solidFill>
                <a:latin typeface="Meiryo" panose="020B0604030504040204" pitchFamily="34" charset="-128"/>
                <a:ea typeface="ＭＳ Ｐゴシック" panose="020B0600070205080204" pitchFamily="34" charset="-128"/>
              </a:defRPr>
            </a:lvl2pPr>
            <a:lvl3pPr>
              <a:defRPr sz="2400">
                <a:solidFill>
                  <a:schemeClr val="tx1"/>
                </a:solidFill>
                <a:latin typeface="Meiryo" panose="020B0604030504040204" pitchFamily="34" charset="-128"/>
                <a:ea typeface="ＭＳ Ｐゴシック" panose="020B0600070205080204" pitchFamily="34" charset="-128"/>
              </a:defRPr>
            </a:lvl3pPr>
            <a:lvl4pPr>
              <a:defRPr sz="2400">
                <a:solidFill>
                  <a:schemeClr val="tx1"/>
                </a:solidFill>
                <a:latin typeface="Meiryo" panose="020B0604030504040204" pitchFamily="34" charset="-128"/>
                <a:ea typeface="ＭＳ Ｐゴシック" panose="020B0600070205080204" pitchFamily="34" charset="-128"/>
              </a:defRPr>
            </a:lvl4pPr>
            <a:lvl5pPr>
              <a:defRPr sz="2400">
                <a:solidFill>
                  <a:schemeClr val="tx1"/>
                </a:solidFill>
                <a:latin typeface="Meiryo" panose="020B0604030504040204" pitchFamily="34" charset="-128"/>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9pPr>
          </a:lstStyle>
          <a:p>
            <a:endParaRPr lang="en-US" altLang="en-US" sz="1800"/>
          </a:p>
        </p:txBody>
      </p:sp>
      <p:sp>
        <p:nvSpPr>
          <p:cNvPr id="6" name="Rectangle 5">
            <a:extLst>
              <a:ext uri="{FF2B5EF4-FFF2-40B4-BE49-F238E27FC236}">
                <a16:creationId xmlns:a16="http://schemas.microsoft.com/office/drawing/2014/main" id="{CE2D6688-7437-FC48-95C1-CAC31C1B672C}"/>
              </a:ext>
            </a:extLst>
          </p:cNvPr>
          <p:cNvSpPr/>
          <p:nvPr/>
        </p:nvSpPr>
        <p:spPr>
          <a:xfrm rot="5400000">
            <a:off x="2218532" y="3404393"/>
            <a:ext cx="6858000" cy="492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Meiryo" panose="020B0604030504040204" pitchFamily="34" charset="-128"/>
                <a:ea typeface="ＭＳ Ｐゴシック" panose="020B0600070205080204" pitchFamily="34" charset="-128"/>
              </a:defRPr>
            </a:lvl1pPr>
            <a:lvl2pPr marL="37931725" indent="-37474525">
              <a:defRPr sz="2400">
                <a:solidFill>
                  <a:schemeClr val="tx1"/>
                </a:solidFill>
                <a:latin typeface="Meiryo" panose="020B0604030504040204" pitchFamily="34" charset="-128"/>
                <a:ea typeface="ＭＳ Ｐゴシック" panose="020B0600070205080204" pitchFamily="34" charset="-128"/>
              </a:defRPr>
            </a:lvl2pPr>
            <a:lvl3pPr>
              <a:defRPr sz="2400">
                <a:solidFill>
                  <a:schemeClr val="tx1"/>
                </a:solidFill>
                <a:latin typeface="Meiryo" panose="020B0604030504040204" pitchFamily="34" charset="-128"/>
                <a:ea typeface="ＭＳ Ｐゴシック" panose="020B0600070205080204" pitchFamily="34" charset="-128"/>
              </a:defRPr>
            </a:lvl3pPr>
            <a:lvl4pPr>
              <a:defRPr sz="2400">
                <a:solidFill>
                  <a:schemeClr val="tx1"/>
                </a:solidFill>
                <a:latin typeface="Meiryo" panose="020B0604030504040204" pitchFamily="34" charset="-128"/>
                <a:ea typeface="ＭＳ Ｐゴシック" panose="020B0600070205080204" pitchFamily="34" charset="-128"/>
              </a:defRPr>
            </a:lvl4pPr>
            <a:lvl5pPr>
              <a:defRPr sz="2400">
                <a:solidFill>
                  <a:schemeClr val="tx1"/>
                </a:solidFill>
                <a:latin typeface="Meiryo" panose="020B0604030504040204" pitchFamily="34" charset="-128"/>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9pPr>
          </a:lstStyle>
          <a:p>
            <a:pPr algn="ctr" eaLnBrk="1" hangingPunct="1"/>
            <a:endParaRPr lang="en-US" altLang="en-US" sz="1300">
              <a:solidFill>
                <a:srgbClr val="FFFFFF"/>
              </a:solidFill>
            </a:endParaRPr>
          </a:p>
        </p:txBody>
      </p:sp>
      <p:sp>
        <p:nvSpPr>
          <p:cNvPr id="2" name="Title 1"/>
          <p:cNvSpPr>
            <a:spLocks noGrp="1"/>
          </p:cNvSpPr>
          <p:nvPr>
            <p:ph type="ctrTitle"/>
          </p:nvPr>
        </p:nvSpPr>
        <p:spPr>
          <a:xfrm>
            <a:off x="641542" y="863068"/>
            <a:ext cx="4505768" cy="4985916"/>
          </a:xfrm>
        </p:spPr>
        <p:txBody>
          <a:bodyPr>
            <a:noAutofit/>
          </a:bodyPr>
          <a:lstStyle>
            <a:lvl1pPr algn="l">
              <a:lnSpc>
                <a:spcPct val="125000"/>
              </a:lnSpc>
              <a:defRPr sz="4500" b="0" cap="all" spc="113"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6148014" y="863069"/>
            <a:ext cx="2513797" cy="5120069"/>
          </a:xfrm>
        </p:spPr>
        <p:txBody>
          <a:bodyPr/>
          <a:lstStyle>
            <a:lvl1pPr marL="0" indent="0" algn="l">
              <a:lnSpc>
                <a:spcPct val="150000"/>
              </a:lnSpc>
              <a:buNone/>
              <a:defRPr sz="1800" b="0" cap="none" baseline="0">
                <a:solidFill>
                  <a:schemeClr val="tx1">
                    <a:lumMod val="85000"/>
                    <a:lumOff val="15000"/>
                  </a:schemeClr>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Date Placeholder 12">
            <a:extLst>
              <a:ext uri="{FF2B5EF4-FFF2-40B4-BE49-F238E27FC236}">
                <a16:creationId xmlns:a16="http://schemas.microsoft.com/office/drawing/2014/main" id="{4865C679-1C22-FA4A-A591-433ECD941379}"/>
              </a:ext>
            </a:extLst>
          </p:cNvPr>
          <p:cNvSpPr>
            <a:spLocks noGrp="1"/>
          </p:cNvSpPr>
          <p:nvPr>
            <p:ph type="dt" sz="half" idx="10"/>
          </p:nvPr>
        </p:nvSpPr>
        <p:spPr>
          <a:xfrm>
            <a:off x="6148388" y="6308725"/>
            <a:ext cx="1612900" cy="457200"/>
          </a:xfrm>
          <a:prstGeom prst="rect">
            <a:avLst/>
          </a:prstGeom>
        </p:spPr>
        <p:txBody>
          <a:bodyPr/>
          <a:lstStyle>
            <a:lvl1pPr>
              <a:defRPr/>
            </a:lvl1pPr>
          </a:lstStyle>
          <a:p>
            <a:fld id="{FF1D62BB-10A7-1B42-A08A-D49CAB545819}" type="datetime1">
              <a:rPr lang="en-US" altLang="en-US"/>
              <a:pPr/>
              <a:t>4/18/21</a:t>
            </a:fld>
            <a:endParaRPr lang="en-US" altLang="en-US"/>
          </a:p>
        </p:txBody>
      </p:sp>
      <p:sp>
        <p:nvSpPr>
          <p:cNvPr id="8" name="Footer Placeholder 14">
            <a:extLst>
              <a:ext uri="{FF2B5EF4-FFF2-40B4-BE49-F238E27FC236}">
                <a16:creationId xmlns:a16="http://schemas.microsoft.com/office/drawing/2014/main" id="{A98F5E88-2CC0-3441-A743-929336C9C761}"/>
              </a:ext>
            </a:extLst>
          </p:cNvPr>
          <p:cNvSpPr>
            <a:spLocks noGrp="1"/>
          </p:cNvSpPr>
          <p:nvPr>
            <p:ph type="ftr" sz="quarter" idx="11"/>
          </p:nvPr>
        </p:nvSpPr>
        <p:spPr>
          <a:xfrm>
            <a:off x="641350" y="6308725"/>
            <a:ext cx="4505325" cy="457200"/>
          </a:xfrm>
          <a:prstGeom prst="rect">
            <a:avLst/>
          </a:prstGeom>
        </p:spPr>
        <p:txBody>
          <a:bodyPr/>
          <a:lstStyle>
            <a:lvl1pPr>
              <a:defRPr/>
            </a:lvl1pPr>
          </a:lstStyle>
          <a:p>
            <a:endParaRPr lang="en-US" altLang="en-US"/>
          </a:p>
        </p:txBody>
      </p:sp>
      <p:sp>
        <p:nvSpPr>
          <p:cNvPr id="9" name="Slide Number Placeholder 26">
            <a:extLst>
              <a:ext uri="{FF2B5EF4-FFF2-40B4-BE49-F238E27FC236}">
                <a16:creationId xmlns:a16="http://schemas.microsoft.com/office/drawing/2014/main" id="{62AE07AA-FE8E-2248-ADEE-6A193841ECF4}"/>
              </a:ext>
            </a:extLst>
          </p:cNvPr>
          <p:cNvSpPr>
            <a:spLocks noGrp="1"/>
          </p:cNvSpPr>
          <p:nvPr>
            <p:ph type="sldNum" sz="quarter" idx="12"/>
          </p:nvPr>
        </p:nvSpPr>
        <p:spPr>
          <a:xfrm>
            <a:off x="7926388" y="6308725"/>
            <a:ext cx="735012" cy="457200"/>
          </a:xfrm>
          <a:prstGeom prst="rect">
            <a:avLst/>
          </a:prstGeom>
        </p:spPr>
        <p:txBody>
          <a:bodyPr/>
          <a:lstStyle>
            <a:lvl1pPr>
              <a:defRPr/>
            </a:lvl1pPr>
          </a:lstStyle>
          <a:p>
            <a:fld id="{F3FB107B-98CB-5347-AEDA-9E40DE5B369C}" type="slidenum">
              <a:rPr lang="en-US" altLang="en-US"/>
              <a:pPr/>
              <a:t>‹#›</a:t>
            </a:fld>
            <a:endParaRPr lang="en-US" altLang="en-US"/>
          </a:p>
        </p:txBody>
      </p:sp>
    </p:spTree>
    <p:extLst>
      <p:ext uri="{BB962C8B-B14F-4D97-AF65-F5344CB8AC3E}">
        <p14:creationId xmlns:p14="http://schemas.microsoft.com/office/powerpoint/2010/main" val="1296414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D629A8C-9310-FC4B-BD80-2FF6DC3F6443}"/>
              </a:ext>
            </a:extLst>
          </p:cNvPr>
          <p:cNvSpPr>
            <a:spLocks noGrp="1"/>
          </p:cNvSpPr>
          <p:nvPr>
            <p:ph type="dt" sz="half" idx="10"/>
          </p:nvPr>
        </p:nvSpPr>
        <p:spPr>
          <a:xfrm>
            <a:off x="482600" y="6308725"/>
            <a:ext cx="2559050" cy="457200"/>
          </a:xfrm>
          <a:prstGeom prst="rect">
            <a:avLst/>
          </a:prstGeom>
        </p:spPr>
        <p:txBody>
          <a:bodyPr/>
          <a:lstStyle>
            <a:lvl1pPr>
              <a:defRPr/>
            </a:lvl1pPr>
          </a:lstStyle>
          <a:p>
            <a:fld id="{F8A43AEE-BBEF-7F41-887B-FC0EFC8B8F67}" type="datetime1">
              <a:rPr lang="en-US" altLang="en-US"/>
              <a:pPr/>
              <a:t>4/18/21</a:t>
            </a:fld>
            <a:endParaRPr lang="en-US" altLang="en-US"/>
          </a:p>
        </p:txBody>
      </p:sp>
      <p:sp>
        <p:nvSpPr>
          <p:cNvPr id="5" name="Footer Placeholder 4">
            <a:extLst>
              <a:ext uri="{FF2B5EF4-FFF2-40B4-BE49-F238E27FC236}">
                <a16:creationId xmlns:a16="http://schemas.microsoft.com/office/drawing/2014/main" id="{CFFA6657-A0A7-9F44-AEB2-D1BB9ACBF8F3}"/>
              </a:ext>
            </a:extLst>
          </p:cNvPr>
          <p:cNvSpPr>
            <a:spLocks noGrp="1"/>
          </p:cNvSpPr>
          <p:nvPr>
            <p:ph type="ftr" sz="quarter" idx="11"/>
          </p:nvPr>
        </p:nvSpPr>
        <p:spPr>
          <a:xfrm>
            <a:off x="4032250" y="6308725"/>
            <a:ext cx="3709988" cy="457200"/>
          </a:xfrm>
          <a:prstGeom prst="rect">
            <a:avLst/>
          </a:prstGeo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3FA20A-D906-E04E-9601-53233ECAC05D}"/>
              </a:ext>
            </a:extLst>
          </p:cNvPr>
          <p:cNvSpPr>
            <a:spLocks noGrp="1"/>
          </p:cNvSpPr>
          <p:nvPr>
            <p:ph type="sldNum" sz="quarter" idx="12"/>
          </p:nvPr>
        </p:nvSpPr>
        <p:spPr>
          <a:xfrm>
            <a:off x="7926388" y="6308725"/>
            <a:ext cx="735012" cy="457200"/>
          </a:xfrm>
          <a:prstGeom prst="rect">
            <a:avLst/>
          </a:prstGeom>
        </p:spPr>
        <p:txBody>
          <a:bodyPr/>
          <a:lstStyle>
            <a:lvl1pPr>
              <a:defRPr/>
            </a:lvl1pPr>
          </a:lstStyle>
          <a:p>
            <a:fld id="{89832FD2-7F3B-BC4D-990C-2D309C014F28}" type="slidenum">
              <a:rPr lang="en-US" altLang="en-US"/>
              <a:pPr/>
              <a:t>‹#›</a:t>
            </a:fld>
            <a:endParaRPr lang="en-US" altLang="en-US"/>
          </a:p>
        </p:txBody>
      </p:sp>
    </p:spTree>
    <p:extLst>
      <p:ext uri="{BB962C8B-B14F-4D97-AF65-F5344CB8AC3E}">
        <p14:creationId xmlns:p14="http://schemas.microsoft.com/office/powerpoint/2010/main" val="1425089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4" name="Straight Connector 8">
            <a:extLst>
              <a:ext uri="{FF2B5EF4-FFF2-40B4-BE49-F238E27FC236}">
                <a16:creationId xmlns:a16="http://schemas.microsoft.com/office/drawing/2014/main" id="{6E338074-7E58-6643-B505-6A11F1A26EA8}"/>
              </a:ext>
            </a:extLst>
          </p:cNvPr>
          <p:cNvCxnSpPr>
            <a:cxnSpLocks noChangeShapeType="1"/>
          </p:cNvCxnSpPr>
          <p:nvPr/>
        </p:nvCxnSpPr>
        <p:spPr bwMode="auto">
          <a:xfrm>
            <a:off x="6834188" y="571500"/>
            <a:ext cx="0" cy="5275263"/>
          </a:xfrm>
          <a:prstGeom prst="line">
            <a:avLst/>
          </a:prstGeom>
          <a:noFill/>
          <a:ln w="38100">
            <a:solidFill>
              <a:srgbClr val="595959"/>
            </a:solidFill>
            <a:round/>
            <a:headEnd/>
            <a:tailEnd/>
          </a:ln>
          <a:extLst>
            <a:ext uri="{909E8E84-426E-40DD-AFC4-6F175D3DCCD1}">
              <a14:hiddenFill xmlns:a14="http://schemas.microsoft.com/office/drawing/2010/main">
                <a:noFill/>
              </a14:hiddenFill>
            </a:ext>
          </a:extLst>
        </p:spPr>
      </p:cxnSp>
      <p:sp>
        <p:nvSpPr>
          <p:cNvPr id="2" name="Vertical Title 1"/>
          <p:cNvSpPr>
            <a:spLocks noGrp="1"/>
          </p:cNvSpPr>
          <p:nvPr>
            <p:ph type="title" orient="vert"/>
          </p:nvPr>
        </p:nvSpPr>
        <p:spPr>
          <a:xfrm>
            <a:off x="6958474" y="507037"/>
            <a:ext cx="1178720"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469683"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EF491B6F-9A35-E947-93CE-1A6BEFC7D9B3}"/>
              </a:ext>
            </a:extLst>
          </p:cNvPr>
          <p:cNvSpPr>
            <a:spLocks noGrp="1"/>
          </p:cNvSpPr>
          <p:nvPr>
            <p:ph type="dt" sz="half" idx="10"/>
          </p:nvPr>
        </p:nvSpPr>
        <p:spPr>
          <a:xfrm>
            <a:off x="6958013" y="6296025"/>
            <a:ext cx="1879600" cy="365125"/>
          </a:xfrm>
          <a:prstGeom prst="rect">
            <a:avLst/>
          </a:prstGeom>
        </p:spPr>
        <p:txBody>
          <a:bodyPr/>
          <a:lstStyle>
            <a:lvl1pPr>
              <a:defRPr/>
            </a:lvl1pPr>
          </a:lstStyle>
          <a:p>
            <a:fld id="{A6D28C98-72D7-BD44-8382-C2F47846E043}" type="datetime1">
              <a:rPr lang="en-US" altLang="en-US"/>
              <a:pPr/>
              <a:t>4/18/21</a:t>
            </a:fld>
            <a:endParaRPr lang="en-US" altLang="en-US"/>
          </a:p>
        </p:txBody>
      </p:sp>
      <p:sp>
        <p:nvSpPr>
          <p:cNvPr id="6" name="Footer Placeholder 4">
            <a:extLst>
              <a:ext uri="{FF2B5EF4-FFF2-40B4-BE49-F238E27FC236}">
                <a16:creationId xmlns:a16="http://schemas.microsoft.com/office/drawing/2014/main" id="{28EC1CD9-207C-5244-9685-A13AE5ED3254}"/>
              </a:ext>
            </a:extLst>
          </p:cNvPr>
          <p:cNvSpPr>
            <a:spLocks noGrp="1"/>
          </p:cNvSpPr>
          <p:nvPr>
            <p:ph type="ftr" sz="quarter" idx="11"/>
          </p:nvPr>
        </p:nvSpPr>
        <p:spPr>
          <a:xfrm>
            <a:off x="2200275" y="6296025"/>
            <a:ext cx="4470400" cy="365125"/>
          </a:xfrm>
          <a:prstGeom prst="rect">
            <a:avLst/>
          </a:prstGeom>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3408B2DD-2570-2849-9CCB-A20109DDA49C}"/>
              </a:ext>
            </a:extLst>
          </p:cNvPr>
          <p:cNvSpPr>
            <a:spLocks noGrp="1"/>
          </p:cNvSpPr>
          <p:nvPr>
            <p:ph type="sldNum" sz="quarter" idx="12"/>
          </p:nvPr>
        </p:nvSpPr>
        <p:spPr>
          <a:xfrm rot="5400000">
            <a:off x="5878512" y="2928938"/>
            <a:ext cx="5383213" cy="452438"/>
          </a:xfrm>
          <a:prstGeom prst="rect">
            <a:avLst/>
          </a:prstGeom>
        </p:spPr>
        <p:txBody>
          <a:bodyPr/>
          <a:lstStyle>
            <a:lvl1pPr algn="l">
              <a:defRPr/>
            </a:lvl1pPr>
          </a:lstStyle>
          <a:p>
            <a:fld id="{3F2AF4EE-B41E-DE44-8FA8-3871A2E0E646}" type="slidenum">
              <a:rPr lang="en-US" altLang="en-US"/>
              <a:pPr/>
              <a:t>‹#›</a:t>
            </a:fld>
            <a:endParaRPr lang="en-US" altLang="en-US"/>
          </a:p>
        </p:txBody>
      </p:sp>
    </p:spTree>
    <p:extLst>
      <p:ext uri="{BB962C8B-B14F-4D97-AF65-F5344CB8AC3E}">
        <p14:creationId xmlns:p14="http://schemas.microsoft.com/office/powerpoint/2010/main" val="3334776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027900A-8372-F24A-8033-36AC97729A57}"/>
              </a:ext>
            </a:extLst>
          </p:cNvPr>
          <p:cNvSpPr>
            <a:spLocks noGrp="1"/>
          </p:cNvSpPr>
          <p:nvPr>
            <p:ph type="dt" sz="half" idx="10"/>
          </p:nvPr>
        </p:nvSpPr>
        <p:spPr>
          <a:xfrm>
            <a:off x="482600" y="6308725"/>
            <a:ext cx="2559050" cy="457200"/>
          </a:xfrm>
          <a:prstGeom prst="rect">
            <a:avLst/>
          </a:prstGeom>
        </p:spPr>
        <p:txBody>
          <a:bodyPr/>
          <a:lstStyle>
            <a:lvl1pPr>
              <a:defRPr/>
            </a:lvl1pPr>
          </a:lstStyle>
          <a:p>
            <a:fld id="{5AF25451-66A5-5347-9405-615BEE7AF636}" type="datetime1">
              <a:rPr lang="en-US" altLang="en-US"/>
              <a:pPr/>
              <a:t>4/18/21</a:t>
            </a:fld>
            <a:endParaRPr lang="en-US" altLang="en-US"/>
          </a:p>
        </p:txBody>
      </p:sp>
      <p:sp>
        <p:nvSpPr>
          <p:cNvPr id="5" name="Footer Placeholder 4">
            <a:extLst>
              <a:ext uri="{FF2B5EF4-FFF2-40B4-BE49-F238E27FC236}">
                <a16:creationId xmlns:a16="http://schemas.microsoft.com/office/drawing/2014/main" id="{21EB5210-5E00-3A44-A186-4A47E8103B23}"/>
              </a:ext>
            </a:extLst>
          </p:cNvPr>
          <p:cNvSpPr>
            <a:spLocks noGrp="1"/>
          </p:cNvSpPr>
          <p:nvPr>
            <p:ph type="ftr" sz="quarter" idx="11"/>
          </p:nvPr>
        </p:nvSpPr>
        <p:spPr>
          <a:xfrm>
            <a:off x="4032250" y="6308725"/>
            <a:ext cx="3709988" cy="457200"/>
          </a:xfrm>
          <a:prstGeom prst="rect">
            <a:avLst/>
          </a:prstGeo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71FD36E-5886-F845-8F48-50F2B7F483AA}"/>
              </a:ext>
            </a:extLst>
          </p:cNvPr>
          <p:cNvSpPr>
            <a:spLocks noGrp="1"/>
          </p:cNvSpPr>
          <p:nvPr>
            <p:ph type="sldNum" sz="quarter" idx="12"/>
          </p:nvPr>
        </p:nvSpPr>
        <p:spPr>
          <a:xfrm>
            <a:off x="7926388" y="6308725"/>
            <a:ext cx="735012" cy="457200"/>
          </a:xfrm>
          <a:prstGeom prst="rect">
            <a:avLst/>
          </a:prstGeom>
        </p:spPr>
        <p:txBody>
          <a:bodyPr/>
          <a:lstStyle>
            <a:lvl1pPr>
              <a:defRPr/>
            </a:lvl1pPr>
          </a:lstStyle>
          <a:p>
            <a:fld id="{A118F759-3E89-2947-BCB8-F72E9397948A}" type="slidenum">
              <a:rPr lang="en-US" altLang="en-US"/>
              <a:pPr/>
              <a:t>‹#›</a:t>
            </a:fld>
            <a:endParaRPr lang="en-US" altLang="en-US"/>
          </a:p>
        </p:txBody>
      </p:sp>
    </p:spTree>
    <p:extLst>
      <p:ext uri="{BB962C8B-B14F-4D97-AF65-F5344CB8AC3E}">
        <p14:creationId xmlns:p14="http://schemas.microsoft.com/office/powerpoint/2010/main" val="1957546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DA924B1B-BF38-5841-B628-EB8169F5D686}"/>
              </a:ext>
            </a:extLst>
          </p:cNvPr>
          <p:cNvSpPr/>
          <p:nvPr/>
        </p:nvSpPr>
        <p:spPr>
          <a:xfrm>
            <a:off x="0" y="4214813"/>
            <a:ext cx="9144000" cy="264318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Meiryo" panose="020B0604030504040204" pitchFamily="34" charset="-128"/>
                <a:ea typeface="ＭＳ Ｐゴシック" panose="020B0600070205080204" pitchFamily="34" charset="-128"/>
              </a:defRPr>
            </a:lvl1pPr>
            <a:lvl2pPr marL="37931725" indent="-37474525">
              <a:defRPr sz="2400">
                <a:solidFill>
                  <a:schemeClr val="tx1"/>
                </a:solidFill>
                <a:latin typeface="Meiryo" panose="020B0604030504040204" pitchFamily="34" charset="-128"/>
                <a:ea typeface="ＭＳ Ｐゴシック" panose="020B0600070205080204" pitchFamily="34" charset="-128"/>
              </a:defRPr>
            </a:lvl2pPr>
            <a:lvl3pPr>
              <a:defRPr sz="2400">
                <a:solidFill>
                  <a:schemeClr val="tx1"/>
                </a:solidFill>
                <a:latin typeface="Meiryo" panose="020B0604030504040204" pitchFamily="34" charset="-128"/>
                <a:ea typeface="ＭＳ Ｐゴシック" panose="020B0600070205080204" pitchFamily="34" charset="-128"/>
              </a:defRPr>
            </a:lvl3pPr>
            <a:lvl4pPr>
              <a:defRPr sz="2400">
                <a:solidFill>
                  <a:schemeClr val="tx1"/>
                </a:solidFill>
                <a:latin typeface="Meiryo" panose="020B0604030504040204" pitchFamily="34" charset="-128"/>
                <a:ea typeface="ＭＳ Ｐゴシック" panose="020B0600070205080204" pitchFamily="34" charset="-128"/>
              </a:defRPr>
            </a:lvl4pPr>
            <a:lvl5pPr>
              <a:defRPr sz="2400">
                <a:solidFill>
                  <a:schemeClr val="tx1"/>
                </a:solidFill>
                <a:latin typeface="Meiryo" panose="020B0604030504040204" pitchFamily="34" charset="-128"/>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9pPr>
          </a:lstStyle>
          <a:p>
            <a:pPr algn="ctr" eaLnBrk="1" hangingPunct="1"/>
            <a:endParaRPr lang="en-US" altLang="en-US" sz="1300">
              <a:solidFill>
                <a:srgbClr val="FFFFFF"/>
              </a:solidFill>
            </a:endParaRPr>
          </a:p>
        </p:txBody>
      </p:sp>
      <p:sp>
        <p:nvSpPr>
          <p:cNvPr id="5" name="Rectangle 4">
            <a:extLst>
              <a:ext uri="{FF2B5EF4-FFF2-40B4-BE49-F238E27FC236}">
                <a16:creationId xmlns:a16="http://schemas.microsoft.com/office/drawing/2014/main" id="{AACE1440-65B6-4F4A-BE13-71BA3E44A404}"/>
              </a:ext>
            </a:extLst>
          </p:cNvPr>
          <p:cNvSpPr/>
          <p:nvPr/>
        </p:nvSpPr>
        <p:spPr>
          <a:xfrm>
            <a:off x="0" y="4214813"/>
            <a:ext cx="9142413" cy="650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Meiryo" panose="020B0604030504040204" pitchFamily="34" charset="-128"/>
                <a:ea typeface="ＭＳ Ｐゴシック" panose="020B0600070205080204" pitchFamily="34" charset="-128"/>
              </a:defRPr>
            </a:lvl1pPr>
            <a:lvl2pPr marL="37931725" indent="-37474525">
              <a:defRPr sz="2400">
                <a:solidFill>
                  <a:schemeClr val="tx1"/>
                </a:solidFill>
                <a:latin typeface="Meiryo" panose="020B0604030504040204" pitchFamily="34" charset="-128"/>
                <a:ea typeface="ＭＳ Ｐゴシック" panose="020B0600070205080204" pitchFamily="34" charset="-128"/>
              </a:defRPr>
            </a:lvl2pPr>
            <a:lvl3pPr>
              <a:defRPr sz="2400">
                <a:solidFill>
                  <a:schemeClr val="tx1"/>
                </a:solidFill>
                <a:latin typeface="Meiryo" panose="020B0604030504040204" pitchFamily="34" charset="-128"/>
                <a:ea typeface="ＭＳ Ｐゴシック" panose="020B0600070205080204" pitchFamily="34" charset="-128"/>
              </a:defRPr>
            </a:lvl3pPr>
            <a:lvl4pPr>
              <a:defRPr sz="2400">
                <a:solidFill>
                  <a:schemeClr val="tx1"/>
                </a:solidFill>
                <a:latin typeface="Meiryo" panose="020B0604030504040204" pitchFamily="34" charset="-128"/>
                <a:ea typeface="ＭＳ Ｐゴシック" panose="020B0600070205080204" pitchFamily="34" charset="-128"/>
              </a:defRPr>
            </a:lvl4pPr>
            <a:lvl5pPr>
              <a:defRPr sz="2400">
                <a:solidFill>
                  <a:schemeClr val="tx1"/>
                </a:solidFill>
                <a:latin typeface="Meiryo" panose="020B0604030504040204" pitchFamily="34" charset="-128"/>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9pPr>
          </a:lstStyle>
          <a:p>
            <a:pPr algn="ctr" eaLnBrk="1" hangingPunct="1"/>
            <a:endParaRPr lang="en-US" altLang="en-US" sz="1300">
              <a:solidFill>
                <a:srgbClr val="FFFFFF"/>
              </a:solidFill>
            </a:endParaRPr>
          </a:p>
        </p:txBody>
      </p:sp>
      <p:sp>
        <p:nvSpPr>
          <p:cNvPr id="2" name="Title 1"/>
          <p:cNvSpPr>
            <a:spLocks noGrp="1"/>
          </p:cNvSpPr>
          <p:nvPr>
            <p:ph type="title"/>
          </p:nvPr>
        </p:nvSpPr>
        <p:spPr>
          <a:xfrm>
            <a:off x="596487" y="1406285"/>
            <a:ext cx="7945271" cy="2597841"/>
          </a:xfrm>
        </p:spPr>
        <p:txBody>
          <a:bodyPr anchor="b"/>
          <a:lstStyle>
            <a:lvl1pPr algn="ctr">
              <a:lnSpc>
                <a:spcPct val="125000"/>
              </a:lnSpc>
              <a:defRPr sz="33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113734" y="4527857"/>
            <a:ext cx="4919264" cy="1570245"/>
          </a:xfrm>
        </p:spPr>
        <p:txBody>
          <a:bodyPr anchor="t"/>
          <a:lstStyle>
            <a:lvl1pPr marL="0" indent="0" algn="ctr">
              <a:lnSpc>
                <a:spcPct val="130000"/>
              </a:lnSpc>
              <a:spcBef>
                <a:spcPts val="0"/>
              </a:spcBef>
              <a:buNone/>
              <a:defRPr sz="1800" b="0" baseline="0">
                <a:solidFill>
                  <a:schemeClr val="tx1">
                    <a:lumMod val="75000"/>
                    <a:lumOff val="2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Date Placeholder 6">
            <a:extLst>
              <a:ext uri="{FF2B5EF4-FFF2-40B4-BE49-F238E27FC236}">
                <a16:creationId xmlns:a16="http://schemas.microsoft.com/office/drawing/2014/main" id="{7B492965-B693-554A-96F2-97E9CBE50C67}"/>
              </a:ext>
            </a:extLst>
          </p:cNvPr>
          <p:cNvSpPr>
            <a:spLocks noGrp="1"/>
          </p:cNvSpPr>
          <p:nvPr>
            <p:ph type="dt" sz="half" idx="10"/>
          </p:nvPr>
        </p:nvSpPr>
        <p:spPr>
          <a:xfrm>
            <a:off x="482600" y="6308725"/>
            <a:ext cx="2559050" cy="457200"/>
          </a:xfrm>
          <a:prstGeom prst="rect">
            <a:avLst/>
          </a:prstGeom>
        </p:spPr>
        <p:txBody>
          <a:bodyPr/>
          <a:lstStyle>
            <a:lvl1pPr>
              <a:defRPr/>
            </a:lvl1pPr>
          </a:lstStyle>
          <a:p>
            <a:fld id="{E7D351AF-CA22-DD41-AD4D-410F53625525}" type="datetime1">
              <a:rPr lang="en-US" altLang="en-US"/>
              <a:pPr/>
              <a:t>4/18/21</a:t>
            </a:fld>
            <a:endParaRPr lang="en-US" altLang="en-US"/>
          </a:p>
        </p:txBody>
      </p:sp>
      <p:sp>
        <p:nvSpPr>
          <p:cNvPr id="7" name="Footer Placeholder 7">
            <a:extLst>
              <a:ext uri="{FF2B5EF4-FFF2-40B4-BE49-F238E27FC236}">
                <a16:creationId xmlns:a16="http://schemas.microsoft.com/office/drawing/2014/main" id="{82A77062-DA23-2D40-891F-8D703AACB44D}"/>
              </a:ext>
            </a:extLst>
          </p:cNvPr>
          <p:cNvSpPr>
            <a:spLocks noGrp="1"/>
          </p:cNvSpPr>
          <p:nvPr>
            <p:ph type="ftr" sz="quarter" idx="11"/>
          </p:nvPr>
        </p:nvSpPr>
        <p:spPr>
          <a:xfrm>
            <a:off x="4032250" y="6308725"/>
            <a:ext cx="3709988" cy="457200"/>
          </a:xfrm>
          <a:prstGeom prst="rect">
            <a:avLst/>
          </a:prstGeom>
        </p:spPr>
        <p:txBody>
          <a:bodyPr/>
          <a:lstStyle>
            <a:lvl1pPr>
              <a:defRPr/>
            </a:lvl1pPr>
          </a:lstStyle>
          <a:p>
            <a:endParaRPr lang="en-US" altLang="en-US"/>
          </a:p>
        </p:txBody>
      </p:sp>
      <p:sp>
        <p:nvSpPr>
          <p:cNvPr id="8" name="Slide Number Placeholder 9">
            <a:extLst>
              <a:ext uri="{FF2B5EF4-FFF2-40B4-BE49-F238E27FC236}">
                <a16:creationId xmlns:a16="http://schemas.microsoft.com/office/drawing/2014/main" id="{9E368A00-075A-EA40-896F-265B571353D5}"/>
              </a:ext>
            </a:extLst>
          </p:cNvPr>
          <p:cNvSpPr>
            <a:spLocks noGrp="1"/>
          </p:cNvSpPr>
          <p:nvPr>
            <p:ph type="sldNum" sz="quarter" idx="12"/>
          </p:nvPr>
        </p:nvSpPr>
        <p:spPr>
          <a:xfrm>
            <a:off x="7926388" y="6308725"/>
            <a:ext cx="735012" cy="457200"/>
          </a:xfrm>
          <a:prstGeom prst="rect">
            <a:avLst/>
          </a:prstGeom>
        </p:spPr>
        <p:txBody>
          <a:bodyPr/>
          <a:lstStyle>
            <a:lvl1pPr>
              <a:defRPr/>
            </a:lvl1pPr>
          </a:lstStyle>
          <a:p>
            <a:fld id="{4B2B952D-EA05-6945-8252-B833709B526A}" type="slidenum">
              <a:rPr lang="en-US" altLang="en-US"/>
              <a:pPr/>
              <a:t>‹#›</a:t>
            </a:fld>
            <a:endParaRPr lang="en-US" altLang="en-US"/>
          </a:p>
        </p:txBody>
      </p:sp>
    </p:spTree>
    <p:extLst>
      <p:ext uri="{BB962C8B-B14F-4D97-AF65-F5344CB8AC3E}">
        <p14:creationId xmlns:p14="http://schemas.microsoft.com/office/powerpoint/2010/main" val="178764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B380F5E-092F-1244-B899-D74F5EEAC100}"/>
              </a:ext>
            </a:extLst>
          </p:cNvPr>
          <p:cNvSpPr/>
          <p:nvPr/>
        </p:nvSpPr>
        <p:spPr>
          <a:xfrm rot="10800000">
            <a:off x="3521075" y="3397250"/>
            <a:ext cx="5622925" cy="6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Meiryo" panose="020B0604030504040204" pitchFamily="34" charset="-128"/>
                <a:ea typeface="ＭＳ Ｐゴシック" panose="020B0600070205080204" pitchFamily="34" charset="-128"/>
              </a:defRPr>
            </a:lvl1pPr>
            <a:lvl2pPr marL="37931725" indent="-37474525">
              <a:defRPr sz="2400">
                <a:solidFill>
                  <a:schemeClr val="tx1"/>
                </a:solidFill>
                <a:latin typeface="Meiryo" panose="020B0604030504040204" pitchFamily="34" charset="-128"/>
                <a:ea typeface="ＭＳ Ｐゴシック" panose="020B0600070205080204" pitchFamily="34" charset="-128"/>
              </a:defRPr>
            </a:lvl2pPr>
            <a:lvl3pPr>
              <a:defRPr sz="2400">
                <a:solidFill>
                  <a:schemeClr val="tx1"/>
                </a:solidFill>
                <a:latin typeface="Meiryo" panose="020B0604030504040204" pitchFamily="34" charset="-128"/>
                <a:ea typeface="ＭＳ Ｐゴシック" panose="020B0600070205080204" pitchFamily="34" charset="-128"/>
              </a:defRPr>
            </a:lvl3pPr>
            <a:lvl4pPr>
              <a:defRPr sz="2400">
                <a:solidFill>
                  <a:schemeClr val="tx1"/>
                </a:solidFill>
                <a:latin typeface="Meiryo" panose="020B0604030504040204" pitchFamily="34" charset="-128"/>
                <a:ea typeface="ＭＳ Ｐゴシック" panose="020B0600070205080204" pitchFamily="34" charset="-128"/>
              </a:defRPr>
            </a:lvl4pPr>
            <a:lvl5pPr>
              <a:defRPr sz="2400">
                <a:solidFill>
                  <a:schemeClr val="tx1"/>
                </a:solidFill>
                <a:latin typeface="Meiryo" panose="020B0604030504040204" pitchFamily="34" charset="-128"/>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9pPr>
          </a:lstStyle>
          <a:p>
            <a:pPr algn="ctr" eaLnBrk="1" hangingPunct="1"/>
            <a:endParaRPr lang="en-US" altLang="en-US" sz="1300">
              <a:solidFill>
                <a:srgbClr val="FFFFFF"/>
              </a:solidFill>
            </a:endParaRPr>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032503" y="705114"/>
            <a:ext cx="4629309" cy="2403846"/>
          </a:xfrm>
        </p:spPr>
        <p:txBody>
          <a:bodyPr anchor="b"/>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032503" y="3749040"/>
            <a:ext cx="4629308"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69B5FE72-2458-5B41-B08B-660D1F01BBE9}"/>
              </a:ext>
            </a:extLst>
          </p:cNvPr>
          <p:cNvSpPr>
            <a:spLocks noGrp="1"/>
          </p:cNvSpPr>
          <p:nvPr>
            <p:ph type="dt" sz="half" idx="10"/>
          </p:nvPr>
        </p:nvSpPr>
        <p:spPr>
          <a:xfrm>
            <a:off x="482600" y="6308725"/>
            <a:ext cx="2559050" cy="457200"/>
          </a:xfrm>
          <a:prstGeom prst="rect">
            <a:avLst/>
          </a:prstGeom>
        </p:spPr>
        <p:txBody>
          <a:bodyPr/>
          <a:lstStyle>
            <a:lvl1pPr>
              <a:defRPr/>
            </a:lvl1pPr>
          </a:lstStyle>
          <a:p>
            <a:fld id="{F863F0A1-8904-514E-8460-94B92A0C7771}" type="datetime1">
              <a:rPr lang="en-US" altLang="en-US"/>
              <a:pPr/>
              <a:t>4/18/21</a:t>
            </a:fld>
            <a:endParaRPr lang="en-US" altLang="en-US"/>
          </a:p>
        </p:txBody>
      </p:sp>
      <p:sp>
        <p:nvSpPr>
          <p:cNvPr id="7" name="Footer Placeholder 5">
            <a:extLst>
              <a:ext uri="{FF2B5EF4-FFF2-40B4-BE49-F238E27FC236}">
                <a16:creationId xmlns:a16="http://schemas.microsoft.com/office/drawing/2014/main" id="{EE18C61F-9536-2143-9F16-F658E62D346F}"/>
              </a:ext>
            </a:extLst>
          </p:cNvPr>
          <p:cNvSpPr>
            <a:spLocks noGrp="1"/>
          </p:cNvSpPr>
          <p:nvPr>
            <p:ph type="ftr" sz="quarter" idx="11"/>
          </p:nvPr>
        </p:nvSpPr>
        <p:spPr>
          <a:xfrm>
            <a:off x="4032250" y="6308725"/>
            <a:ext cx="3709988" cy="457200"/>
          </a:xfrm>
          <a:prstGeom prst="rect">
            <a:avLst/>
          </a:prstGeom>
        </p:spPr>
        <p:txBody>
          <a:bodyPr/>
          <a:lstStyle>
            <a:lvl1pPr>
              <a:defRPr/>
            </a:lvl1pPr>
          </a:lstStyle>
          <a:p>
            <a:endParaRPr lang="en-US" altLang="en-US"/>
          </a:p>
        </p:txBody>
      </p:sp>
      <p:sp>
        <p:nvSpPr>
          <p:cNvPr id="8" name="Slide Number Placeholder 6">
            <a:extLst>
              <a:ext uri="{FF2B5EF4-FFF2-40B4-BE49-F238E27FC236}">
                <a16:creationId xmlns:a16="http://schemas.microsoft.com/office/drawing/2014/main" id="{628DAC63-8E24-FD4A-A3FB-33DCC1C4E2BF}"/>
              </a:ext>
            </a:extLst>
          </p:cNvPr>
          <p:cNvSpPr>
            <a:spLocks noGrp="1"/>
          </p:cNvSpPr>
          <p:nvPr>
            <p:ph type="sldNum" sz="quarter" idx="12"/>
          </p:nvPr>
        </p:nvSpPr>
        <p:spPr>
          <a:xfrm>
            <a:off x="7926388" y="6308725"/>
            <a:ext cx="735012" cy="457200"/>
          </a:xfrm>
          <a:prstGeom prst="rect">
            <a:avLst/>
          </a:prstGeom>
        </p:spPr>
        <p:txBody>
          <a:bodyPr/>
          <a:lstStyle>
            <a:lvl1pPr>
              <a:defRPr/>
            </a:lvl1pPr>
          </a:lstStyle>
          <a:p>
            <a:fld id="{66B490F2-DDE7-5141-AB77-95C5FF2AF0DF}" type="slidenum">
              <a:rPr lang="en-US" altLang="en-US"/>
              <a:pPr/>
              <a:t>‹#›</a:t>
            </a:fld>
            <a:endParaRPr lang="en-US" altLang="en-US"/>
          </a:p>
        </p:txBody>
      </p:sp>
    </p:spTree>
    <p:extLst>
      <p:ext uri="{BB962C8B-B14F-4D97-AF65-F5344CB8AC3E}">
        <p14:creationId xmlns:p14="http://schemas.microsoft.com/office/powerpoint/2010/main" val="706376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8BE0AB5-4352-FA46-9F45-E9FD8E036C4C}"/>
              </a:ext>
            </a:extLst>
          </p:cNvPr>
          <p:cNvSpPr/>
          <p:nvPr/>
        </p:nvSpPr>
        <p:spPr>
          <a:xfrm rot="10800000">
            <a:off x="3521075" y="3397250"/>
            <a:ext cx="5622925" cy="6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Meiryo" panose="020B0604030504040204" pitchFamily="34" charset="-128"/>
                <a:ea typeface="ＭＳ Ｐゴシック" panose="020B0600070205080204" pitchFamily="34" charset="-128"/>
              </a:defRPr>
            </a:lvl1pPr>
            <a:lvl2pPr marL="37931725" indent="-37474525">
              <a:defRPr sz="2400">
                <a:solidFill>
                  <a:schemeClr val="tx1"/>
                </a:solidFill>
                <a:latin typeface="Meiryo" panose="020B0604030504040204" pitchFamily="34" charset="-128"/>
                <a:ea typeface="ＭＳ Ｐゴシック" panose="020B0600070205080204" pitchFamily="34" charset="-128"/>
              </a:defRPr>
            </a:lvl2pPr>
            <a:lvl3pPr>
              <a:defRPr sz="2400">
                <a:solidFill>
                  <a:schemeClr val="tx1"/>
                </a:solidFill>
                <a:latin typeface="Meiryo" panose="020B0604030504040204" pitchFamily="34" charset="-128"/>
                <a:ea typeface="ＭＳ Ｐゴシック" panose="020B0600070205080204" pitchFamily="34" charset="-128"/>
              </a:defRPr>
            </a:lvl3pPr>
            <a:lvl4pPr>
              <a:defRPr sz="2400">
                <a:solidFill>
                  <a:schemeClr val="tx1"/>
                </a:solidFill>
                <a:latin typeface="Meiryo" panose="020B0604030504040204" pitchFamily="34" charset="-128"/>
                <a:ea typeface="ＭＳ Ｐゴシック" panose="020B0600070205080204" pitchFamily="34" charset="-128"/>
              </a:defRPr>
            </a:lvl4pPr>
            <a:lvl5pPr>
              <a:defRPr sz="2400">
                <a:solidFill>
                  <a:schemeClr val="tx1"/>
                </a:solidFill>
                <a:latin typeface="Meiryo" panose="020B0604030504040204" pitchFamily="34" charset="-128"/>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9pPr>
          </a:lstStyle>
          <a:p>
            <a:pPr algn="ctr" eaLnBrk="1" hangingPunct="1"/>
            <a:endParaRPr lang="en-US" altLang="en-US" sz="1300">
              <a:solidFill>
                <a:srgbClr val="FFFFFF"/>
              </a:solidFill>
            </a:endParaRPr>
          </a:p>
        </p:txBody>
      </p:sp>
      <p:sp>
        <p:nvSpPr>
          <p:cNvPr id="3" name="Text Placeholder 2"/>
          <p:cNvSpPr>
            <a:spLocks noGrp="1"/>
          </p:cNvSpPr>
          <p:nvPr>
            <p:ph type="body" idx="1"/>
          </p:nvPr>
        </p:nvSpPr>
        <p:spPr>
          <a:xfrm>
            <a:off x="4032500" y="658999"/>
            <a:ext cx="4624817" cy="457200"/>
          </a:xfrm>
        </p:spPr>
        <p:txBody>
          <a:bodyPr anchor="b"/>
          <a:lstStyle>
            <a:lvl1pPr marL="0" indent="0">
              <a:lnSpc>
                <a:spcPct val="130000"/>
              </a:lnSpc>
              <a:buNone/>
              <a:defRPr sz="1350" b="1"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032501" y="1116200"/>
            <a:ext cx="4624817"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032501" y="3623098"/>
            <a:ext cx="4624816" cy="457200"/>
          </a:xfrm>
        </p:spPr>
        <p:txBody>
          <a:bodyPr anchor="b"/>
          <a:lstStyle>
            <a:lvl1pPr marL="0" indent="0">
              <a:lnSpc>
                <a:spcPct val="99000"/>
              </a:lnSpc>
              <a:buNone/>
              <a:defRPr lang="en-US" sz="1350" b="1" kern="1200" cap="all" spc="113"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032503" y="4102370"/>
            <a:ext cx="4624814"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p>
        </p:txBody>
      </p:sp>
      <p:sp>
        <p:nvSpPr>
          <p:cNvPr id="8" name="Date Placeholder 6">
            <a:extLst>
              <a:ext uri="{FF2B5EF4-FFF2-40B4-BE49-F238E27FC236}">
                <a16:creationId xmlns:a16="http://schemas.microsoft.com/office/drawing/2014/main" id="{FA820CC7-AD55-8447-AFCF-2A370192C096}"/>
              </a:ext>
            </a:extLst>
          </p:cNvPr>
          <p:cNvSpPr>
            <a:spLocks noGrp="1"/>
          </p:cNvSpPr>
          <p:nvPr>
            <p:ph type="dt" sz="half" idx="10"/>
          </p:nvPr>
        </p:nvSpPr>
        <p:spPr>
          <a:xfrm>
            <a:off x="482600" y="6308725"/>
            <a:ext cx="2559050" cy="457200"/>
          </a:xfrm>
          <a:prstGeom prst="rect">
            <a:avLst/>
          </a:prstGeom>
        </p:spPr>
        <p:txBody>
          <a:bodyPr/>
          <a:lstStyle>
            <a:lvl1pPr>
              <a:defRPr/>
            </a:lvl1pPr>
          </a:lstStyle>
          <a:p>
            <a:fld id="{74DCE9AC-69B3-854E-B464-48E1EE41786B}" type="datetime1">
              <a:rPr lang="en-US" altLang="en-US"/>
              <a:pPr/>
              <a:t>4/18/21</a:t>
            </a:fld>
            <a:endParaRPr lang="en-US" altLang="en-US"/>
          </a:p>
        </p:txBody>
      </p:sp>
      <p:sp>
        <p:nvSpPr>
          <p:cNvPr id="9" name="Footer Placeholder 7">
            <a:extLst>
              <a:ext uri="{FF2B5EF4-FFF2-40B4-BE49-F238E27FC236}">
                <a16:creationId xmlns:a16="http://schemas.microsoft.com/office/drawing/2014/main" id="{2FEE8E9F-C579-F540-B7D1-E44EF79B6B48}"/>
              </a:ext>
            </a:extLst>
          </p:cNvPr>
          <p:cNvSpPr>
            <a:spLocks noGrp="1"/>
          </p:cNvSpPr>
          <p:nvPr>
            <p:ph type="ftr" sz="quarter" idx="11"/>
          </p:nvPr>
        </p:nvSpPr>
        <p:spPr>
          <a:xfrm>
            <a:off x="4032250" y="6308725"/>
            <a:ext cx="3709988" cy="457200"/>
          </a:xfrm>
          <a:prstGeom prst="rect">
            <a:avLst/>
          </a:prstGeom>
        </p:spPr>
        <p:txBody>
          <a:bodyPr/>
          <a:lstStyle>
            <a:lvl1pPr>
              <a:defRPr/>
            </a:lvl1pPr>
          </a:lstStyle>
          <a:p>
            <a:endParaRPr lang="en-US" altLang="en-US"/>
          </a:p>
        </p:txBody>
      </p:sp>
      <p:sp>
        <p:nvSpPr>
          <p:cNvPr id="11" name="Slide Number Placeholder 8">
            <a:extLst>
              <a:ext uri="{FF2B5EF4-FFF2-40B4-BE49-F238E27FC236}">
                <a16:creationId xmlns:a16="http://schemas.microsoft.com/office/drawing/2014/main" id="{532EEC5C-9258-204D-BBF9-F577D17F5B2C}"/>
              </a:ext>
            </a:extLst>
          </p:cNvPr>
          <p:cNvSpPr>
            <a:spLocks noGrp="1"/>
          </p:cNvSpPr>
          <p:nvPr>
            <p:ph type="sldNum" sz="quarter" idx="12"/>
          </p:nvPr>
        </p:nvSpPr>
        <p:spPr>
          <a:xfrm>
            <a:off x="7926388" y="6308725"/>
            <a:ext cx="735012" cy="457200"/>
          </a:xfrm>
          <a:prstGeom prst="rect">
            <a:avLst/>
          </a:prstGeom>
        </p:spPr>
        <p:txBody>
          <a:bodyPr/>
          <a:lstStyle>
            <a:lvl1pPr>
              <a:defRPr/>
            </a:lvl1pPr>
          </a:lstStyle>
          <a:p>
            <a:fld id="{6F238D6E-4CBC-C945-8EE8-1AF6F44ED3CC}" type="slidenum">
              <a:rPr lang="en-US" altLang="en-US"/>
              <a:pPr/>
              <a:t>‹#›</a:t>
            </a:fld>
            <a:endParaRPr lang="en-US" altLang="en-US"/>
          </a:p>
        </p:txBody>
      </p:sp>
    </p:spTree>
    <p:extLst>
      <p:ext uri="{BB962C8B-B14F-4D97-AF65-F5344CB8AC3E}">
        <p14:creationId xmlns:p14="http://schemas.microsoft.com/office/powerpoint/2010/main" val="359992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2C4BC51E-B044-A047-93A7-D3A23F8EA02C}"/>
              </a:ext>
            </a:extLst>
          </p:cNvPr>
          <p:cNvSpPr>
            <a:spLocks noGrp="1"/>
          </p:cNvSpPr>
          <p:nvPr>
            <p:ph type="dt" sz="half" idx="10"/>
          </p:nvPr>
        </p:nvSpPr>
        <p:spPr>
          <a:xfrm>
            <a:off x="482600" y="6308725"/>
            <a:ext cx="2559050" cy="457200"/>
          </a:xfrm>
          <a:prstGeom prst="rect">
            <a:avLst/>
          </a:prstGeom>
        </p:spPr>
        <p:txBody>
          <a:bodyPr/>
          <a:lstStyle>
            <a:lvl1pPr>
              <a:defRPr/>
            </a:lvl1pPr>
          </a:lstStyle>
          <a:p>
            <a:fld id="{AEA48A93-7CD5-974E-9F10-E3D06085B145}" type="datetime1">
              <a:rPr lang="en-US" altLang="en-US"/>
              <a:pPr/>
              <a:t>4/18/21</a:t>
            </a:fld>
            <a:endParaRPr lang="en-US" altLang="en-US"/>
          </a:p>
        </p:txBody>
      </p:sp>
      <p:sp>
        <p:nvSpPr>
          <p:cNvPr id="4" name="Footer Placeholder 4">
            <a:extLst>
              <a:ext uri="{FF2B5EF4-FFF2-40B4-BE49-F238E27FC236}">
                <a16:creationId xmlns:a16="http://schemas.microsoft.com/office/drawing/2014/main" id="{1FD450A2-9EA4-0146-BC77-DFDEBC751A79}"/>
              </a:ext>
            </a:extLst>
          </p:cNvPr>
          <p:cNvSpPr>
            <a:spLocks noGrp="1"/>
          </p:cNvSpPr>
          <p:nvPr>
            <p:ph type="ftr" sz="quarter" idx="11"/>
          </p:nvPr>
        </p:nvSpPr>
        <p:spPr>
          <a:xfrm>
            <a:off x="4032250" y="6308725"/>
            <a:ext cx="3709988" cy="457200"/>
          </a:xfrm>
          <a:prstGeom prst="rect">
            <a:avLst/>
          </a:prstGeom>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FE9097B8-2C15-0F45-B03B-2957C1BDCD85}"/>
              </a:ext>
            </a:extLst>
          </p:cNvPr>
          <p:cNvSpPr>
            <a:spLocks noGrp="1"/>
          </p:cNvSpPr>
          <p:nvPr>
            <p:ph type="sldNum" sz="quarter" idx="12"/>
          </p:nvPr>
        </p:nvSpPr>
        <p:spPr>
          <a:xfrm>
            <a:off x="7926388" y="6308725"/>
            <a:ext cx="735012" cy="457200"/>
          </a:xfrm>
          <a:prstGeom prst="rect">
            <a:avLst/>
          </a:prstGeom>
        </p:spPr>
        <p:txBody>
          <a:bodyPr/>
          <a:lstStyle>
            <a:lvl1pPr>
              <a:defRPr/>
            </a:lvl1pPr>
          </a:lstStyle>
          <a:p>
            <a:fld id="{37630F28-DA34-3444-9E9A-5D81DEC13510}" type="slidenum">
              <a:rPr lang="en-US" altLang="en-US"/>
              <a:pPr/>
              <a:t>‹#›</a:t>
            </a:fld>
            <a:endParaRPr lang="en-US" altLang="en-US"/>
          </a:p>
        </p:txBody>
      </p:sp>
    </p:spTree>
    <p:extLst>
      <p:ext uri="{BB962C8B-B14F-4D97-AF65-F5344CB8AC3E}">
        <p14:creationId xmlns:p14="http://schemas.microsoft.com/office/powerpoint/2010/main" val="198187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B2A4E7F6-210E-4141-B45E-95608158E93D}"/>
              </a:ext>
            </a:extLst>
          </p:cNvPr>
          <p:cNvSpPr>
            <a:spLocks noGrp="1"/>
          </p:cNvSpPr>
          <p:nvPr>
            <p:ph type="dt" sz="half" idx="10"/>
          </p:nvPr>
        </p:nvSpPr>
        <p:spPr>
          <a:xfrm>
            <a:off x="482600" y="6308725"/>
            <a:ext cx="2559050" cy="457200"/>
          </a:xfrm>
          <a:prstGeom prst="rect">
            <a:avLst/>
          </a:prstGeom>
        </p:spPr>
        <p:txBody>
          <a:bodyPr/>
          <a:lstStyle>
            <a:lvl1pPr>
              <a:defRPr/>
            </a:lvl1pPr>
          </a:lstStyle>
          <a:p>
            <a:fld id="{6B7DD60E-D219-284B-A32C-32F5C3D94927}" type="datetime1">
              <a:rPr lang="en-US" altLang="en-US"/>
              <a:pPr/>
              <a:t>4/18/21</a:t>
            </a:fld>
            <a:endParaRPr lang="en-US" altLang="en-US"/>
          </a:p>
        </p:txBody>
      </p:sp>
      <p:sp>
        <p:nvSpPr>
          <p:cNvPr id="3" name="Footer Placeholder 5">
            <a:extLst>
              <a:ext uri="{FF2B5EF4-FFF2-40B4-BE49-F238E27FC236}">
                <a16:creationId xmlns:a16="http://schemas.microsoft.com/office/drawing/2014/main" id="{26B0EC8F-CAA7-E643-B490-1B288737D4EE}"/>
              </a:ext>
            </a:extLst>
          </p:cNvPr>
          <p:cNvSpPr>
            <a:spLocks noGrp="1"/>
          </p:cNvSpPr>
          <p:nvPr>
            <p:ph type="ftr" sz="quarter" idx="11"/>
          </p:nvPr>
        </p:nvSpPr>
        <p:spPr>
          <a:xfrm>
            <a:off x="4032250" y="6308725"/>
            <a:ext cx="3709988" cy="457200"/>
          </a:xfrm>
          <a:prstGeom prst="rect">
            <a:avLst/>
          </a:prstGeom>
        </p:spPr>
        <p:txBody>
          <a:bodyPr/>
          <a:lstStyle>
            <a:lvl1pPr>
              <a:defRPr/>
            </a:lvl1pPr>
          </a:lstStyle>
          <a:p>
            <a:endParaRPr lang="en-US" altLang="en-US"/>
          </a:p>
        </p:txBody>
      </p:sp>
      <p:sp>
        <p:nvSpPr>
          <p:cNvPr id="4" name="Slide Number Placeholder 6">
            <a:extLst>
              <a:ext uri="{FF2B5EF4-FFF2-40B4-BE49-F238E27FC236}">
                <a16:creationId xmlns:a16="http://schemas.microsoft.com/office/drawing/2014/main" id="{FC052A41-B41E-2342-8E51-0C26A402CA03}"/>
              </a:ext>
            </a:extLst>
          </p:cNvPr>
          <p:cNvSpPr>
            <a:spLocks noGrp="1"/>
          </p:cNvSpPr>
          <p:nvPr>
            <p:ph type="sldNum" sz="quarter" idx="12"/>
          </p:nvPr>
        </p:nvSpPr>
        <p:spPr>
          <a:xfrm>
            <a:off x="7926388" y="6308725"/>
            <a:ext cx="735012" cy="457200"/>
          </a:xfrm>
          <a:prstGeom prst="rect">
            <a:avLst/>
          </a:prstGeom>
        </p:spPr>
        <p:txBody>
          <a:bodyPr/>
          <a:lstStyle>
            <a:lvl1pPr>
              <a:defRPr/>
            </a:lvl1pPr>
          </a:lstStyle>
          <a:p>
            <a:fld id="{FEE4760E-7C68-B14D-AC36-FA0D41667C08}" type="slidenum">
              <a:rPr lang="en-US" altLang="en-US"/>
              <a:pPr/>
              <a:t>‹#›</a:t>
            </a:fld>
            <a:endParaRPr lang="en-US" altLang="en-US"/>
          </a:p>
        </p:txBody>
      </p:sp>
    </p:spTree>
    <p:extLst>
      <p:ext uri="{BB962C8B-B14F-4D97-AF65-F5344CB8AC3E}">
        <p14:creationId xmlns:p14="http://schemas.microsoft.com/office/powerpoint/2010/main" val="187552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D77A8D1-DFEB-C240-870C-C4763AFC3514}"/>
              </a:ext>
            </a:extLst>
          </p:cNvPr>
          <p:cNvSpPr/>
          <p:nvPr/>
        </p:nvSpPr>
        <p:spPr>
          <a:xfrm>
            <a:off x="0" y="0"/>
            <a:ext cx="618648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Meiryo" panose="020B0604030504040204" pitchFamily="34" charset="-128"/>
                <a:ea typeface="ＭＳ Ｐゴシック" panose="020B0600070205080204" pitchFamily="34" charset="-128"/>
              </a:defRPr>
            </a:lvl1pPr>
            <a:lvl2pPr marL="37931725" indent="-37474525">
              <a:defRPr sz="2400">
                <a:solidFill>
                  <a:schemeClr val="tx1"/>
                </a:solidFill>
                <a:latin typeface="Meiryo" panose="020B0604030504040204" pitchFamily="34" charset="-128"/>
                <a:ea typeface="ＭＳ Ｐゴシック" panose="020B0600070205080204" pitchFamily="34" charset="-128"/>
              </a:defRPr>
            </a:lvl2pPr>
            <a:lvl3pPr>
              <a:defRPr sz="2400">
                <a:solidFill>
                  <a:schemeClr val="tx1"/>
                </a:solidFill>
                <a:latin typeface="Meiryo" panose="020B0604030504040204" pitchFamily="34" charset="-128"/>
                <a:ea typeface="ＭＳ Ｐゴシック" panose="020B0600070205080204" pitchFamily="34" charset="-128"/>
              </a:defRPr>
            </a:lvl3pPr>
            <a:lvl4pPr>
              <a:defRPr sz="2400">
                <a:solidFill>
                  <a:schemeClr val="tx1"/>
                </a:solidFill>
                <a:latin typeface="Meiryo" panose="020B0604030504040204" pitchFamily="34" charset="-128"/>
                <a:ea typeface="ＭＳ Ｐゴシック" panose="020B0600070205080204" pitchFamily="34" charset="-128"/>
              </a:defRPr>
            </a:lvl4pPr>
            <a:lvl5pPr>
              <a:defRPr sz="2400">
                <a:solidFill>
                  <a:schemeClr val="tx1"/>
                </a:solidFill>
                <a:latin typeface="Meiryo" panose="020B0604030504040204" pitchFamily="34" charset="-128"/>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9pPr>
          </a:lstStyle>
          <a:p>
            <a:pPr algn="ctr" eaLnBrk="1" hangingPunct="1"/>
            <a:endParaRPr lang="en-US" altLang="en-US" sz="1300">
              <a:solidFill>
                <a:srgbClr val="FFFFFF"/>
              </a:solidFill>
            </a:endParaRPr>
          </a:p>
        </p:txBody>
      </p:sp>
      <p:sp>
        <p:nvSpPr>
          <p:cNvPr id="6" name="Rectangle 5">
            <a:extLst>
              <a:ext uri="{FF2B5EF4-FFF2-40B4-BE49-F238E27FC236}">
                <a16:creationId xmlns:a16="http://schemas.microsoft.com/office/drawing/2014/main" id="{31BEE4E6-EA6C-2B47-9A00-BD74E23ED3C4}"/>
              </a:ext>
            </a:extLst>
          </p:cNvPr>
          <p:cNvSpPr/>
          <p:nvPr/>
        </p:nvSpPr>
        <p:spPr>
          <a:xfrm rot="5400000">
            <a:off x="2781301" y="3405187"/>
            <a:ext cx="6858000" cy="47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Meiryo" panose="020B0604030504040204" pitchFamily="34" charset="-128"/>
                <a:ea typeface="ＭＳ Ｐゴシック" panose="020B0600070205080204" pitchFamily="34" charset="-128"/>
              </a:defRPr>
            </a:lvl1pPr>
            <a:lvl2pPr marL="37931725" indent="-37474525">
              <a:defRPr sz="2400">
                <a:solidFill>
                  <a:schemeClr val="tx1"/>
                </a:solidFill>
                <a:latin typeface="Meiryo" panose="020B0604030504040204" pitchFamily="34" charset="-128"/>
                <a:ea typeface="ＭＳ Ｐゴシック" panose="020B0600070205080204" pitchFamily="34" charset="-128"/>
              </a:defRPr>
            </a:lvl2pPr>
            <a:lvl3pPr>
              <a:defRPr sz="2400">
                <a:solidFill>
                  <a:schemeClr val="tx1"/>
                </a:solidFill>
                <a:latin typeface="Meiryo" panose="020B0604030504040204" pitchFamily="34" charset="-128"/>
                <a:ea typeface="ＭＳ Ｐゴシック" panose="020B0600070205080204" pitchFamily="34" charset="-128"/>
              </a:defRPr>
            </a:lvl3pPr>
            <a:lvl4pPr>
              <a:defRPr sz="2400">
                <a:solidFill>
                  <a:schemeClr val="tx1"/>
                </a:solidFill>
                <a:latin typeface="Meiryo" panose="020B0604030504040204" pitchFamily="34" charset="-128"/>
                <a:ea typeface="ＭＳ Ｐゴシック" panose="020B0600070205080204" pitchFamily="34" charset="-128"/>
              </a:defRPr>
            </a:lvl4pPr>
            <a:lvl5pPr>
              <a:defRPr sz="2400">
                <a:solidFill>
                  <a:schemeClr val="tx1"/>
                </a:solidFill>
                <a:latin typeface="Meiryo" panose="020B0604030504040204" pitchFamily="34" charset="-128"/>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9pPr>
          </a:lstStyle>
          <a:p>
            <a:pPr algn="ctr" eaLnBrk="1" hangingPunct="1"/>
            <a:endParaRPr lang="en-US" altLang="en-US" sz="1300">
              <a:solidFill>
                <a:srgbClr val="FFFFFF"/>
              </a:solidFill>
            </a:endParaRPr>
          </a:p>
        </p:txBody>
      </p:sp>
      <p:sp>
        <p:nvSpPr>
          <p:cNvPr id="2" name="Title 1"/>
          <p:cNvSpPr>
            <a:spLocks noGrp="1"/>
          </p:cNvSpPr>
          <p:nvPr>
            <p:ph type="title"/>
          </p:nvPr>
        </p:nvSpPr>
        <p:spPr>
          <a:xfrm>
            <a:off x="6564761" y="640080"/>
            <a:ext cx="2097050" cy="2551751"/>
          </a:xfrm>
        </p:spPr>
        <p:txBody>
          <a:bodyPr anchor="b"/>
          <a:lstStyle>
            <a:lvl1pPr algn="l">
              <a:lnSpc>
                <a:spcPct val="135000"/>
              </a:lnSpc>
              <a:defRPr sz="2400"/>
            </a:lvl1pPr>
          </a:lstStyle>
          <a:p>
            <a:r>
              <a:rPr lang="en-US"/>
              <a:t>Click to edit Master title style</a:t>
            </a:r>
            <a:endParaRPr lang="en-US" dirty="0"/>
          </a:p>
        </p:txBody>
      </p:sp>
      <p:sp>
        <p:nvSpPr>
          <p:cNvPr id="3" name="Content Placeholder 2"/>
          <p:cNvSpPr>
            <a:spLocks noGrp="1"/>
          </p:cNvSpPr>
          <p:nvPr>
            <p:ph idx="1"/>
          </p:nvPr>
        </p:nvSpPr>
        <p:spPr>
          <a:xfrm>
            <a:off x="479114" y="640079"/>
            <a:ext cx="5227270" cy="5455921"/>
          </a:xfrm>
        </p:spPr>
        <p:txBody>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564761" y="3223804"/>
            <a:ext cx="2097050" cy="2872197"/>
          </a:xfrm>
        </p:spPr>
        <p:txBody>
          <a:bodyPr anchor="t"/>
          <a:lstStyle>
            <a:lvl1pPr marL="0" indent="0">
              <a:spcBef>
                <a:spcPts val="1050"/>
              </a:spcBef>
              <a:buNone/>
              <a:defRPr sz="1350" b="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Date Placeholder 9">
            <a:extLst>
              <a:ext uri="{FF2B5EF4-FFF2-40B4-BE49-F238E27FC236}">
                <a16:creationId xmlns:a16="http://schemas.microsoft.com/office/drawing/2014/main" id="{B3CCDD92-9955-EC40-897A-6CE9C947ABDF}"/>
              </a:ext>
            </a:extLst>
          </p:cNvPr>
          <p:cNvSpPr>
            <a:spLocks noGrp="1"/>
          </p:cNvSpPr>
          <p:nvPr>
            <p:ph type="dt" sz="half" idx="10"/>
          </p:nvPr>
        </p:nvSpPr>
        <p:spPr>
          <a:xfrm>
            <a:off x="6564313" y="6308725"/>
            <a:ext cx="1301750" cy="457200"/>
          </a:xfrm>
          <a:prstGeom prst="rect">
            <a:avLst/>
          </a:prstGeom>
        </p:spPr>
        <p:txBody>
          <a:bodyPr/>
          <a:lstStyle>
            <a:lvl1pPr>
              <a:defRPr/>
            </a:lvl1pPr>
          </a:lstStyle>
          <a:p>
            <a:fld id="{2A622F09-3DC5-F54F-86F1-A02A15106FBB}" type="datetime1">
              <a:rPr lang="en-US" altLang="en-US"/>
              <a:pPr/>
              <a:t>4/18/21</a:t>
            </a:fld>
            <a:endParaRPr lang="en-US" altLang="en-US"/>
          </a:p>
        </p:txBody>
      </p:sp>
      <p:sp>
        <p:nvSpPr>
          <p:cNvPr id="8" name="Footer Placeholder 10">
            <a:extLst>
              <a:ext uri="{FF2B5EF4-FFF2-40B4-BE49-F238E27FC236}">
                <a16:creationId xmlns:a16="http://schemas.microsoft.com/office/drawing/2014/main" id="{3AA064E2-4099-B542-BC96-045E95DC85E5}"/>
              </a:ext>
            </a:extLst>
          </p:cNvPr>
          <p:cNvSpPr>
            <a:spLocks noGrp="1"/>
          </p:cNvSpPr>
          <p:nvPr>
            <p:ph type="ftr" sz="quarter" idx="11"/>
          </p:nvPr>
        </p:nvSpPr>
        <p:spPr>
          <a:xfrm>
            <a:off x="479425" y="6308725"/>
            <a:ext cx="5245100" cy="457200"/>
          </a:xfrm>
          <a:prstGeom prst="rect">
            <a:avLst/>
          </a:prstGeom>
        </p:spPr>
        <p:txBody>
          <a:bodyPr/>
          <a:lstStyle>
            <a:lvl1pPr>
              <a:defRPr/>
            </a:lvl1pPr>
          </a:lstStyle>
          <a:p>
            <a:endParaRPr lang="en-US" altLang="en-US"/>
          </a:p>
        </p:txBody>
      </p:sp>
      <p:sp>
        <p:nvSpPr>
          <p:cNvPr id="9" name="Slide Number Placeholder 11">
            <a:extLst>
              <a:ext uri="{FF2B5EF4-FFF2-40B4-BE49-F238E27FC236}">
                <a16:creationId xmlns:a16="http://schemas.microsoft.com/office/drawing/2014/main" id="{040BFE16-76A9-CB48-9B8E-D891FDD92884}"/>
              </a:ext>
            </a:extLst>
          </p:cNvPr>
          <p:cNvSpPr>
            <a:spLocks noGrp="1"/>
          </p:cNvSpPr>
          <p:nvPr>
            <p:ph type="sldNum" sz="quarter" idx="12"/>
          </p:nvPr>
        </p:nvSpPr>
        <p:spPr>
          <a:xfrm>
            <a:off x="7926388" y="6308725"/>
            <a:ext cx="735012" cy="457200"/>
          </a:xfrm>
          <a:prstGeom prst="rect">
            <a:avLst/>
          </a:prstGeom>
        </p:spPr>
        <p:txBody>
          <a:bodyPr/>
          <a:lstStyle>
            <a:lvl1pPr>
              <a:defRPr/>
            </a:lvl1pPr>
          </a:lstStyle>
          <a:p>
            <a:fld id="{52BB790B-B2F1-8441-8819-5C3E6B4C8794}" type="slidenum">
              <a:rPr lang="en-US" altLang="en-US"/>
              <a:pPr/>
              <a:t>‹#›</a:t>
            </a:fld>
            <a:endParaRPr lang="en-US" altLang="en-US"/>
          </a:p>
        </p:txBody>
      </p:sp>
    </p:spTree>
    <p:extLst>
      <p:ext uri="{BB962C8B-B14F-4D97-AF65-F5344CB8AC3E}">
        <p14:creationId xmlns:p14="http://schemas.microsoft.com/office/powerpoint/2010/main" val="1055662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F68201E-E5DA-B74E-879B-C541894FB951}"/>
              </a:ext>
            </a:extLst>
          </p:cNvPr>
          <p:cNvSpPr/>
          <p:nvPr/>
        </p:nvSpPr>
        <p:spPr>
          <a:xfrm rot="5400000">
            <a:off x="2781301" y="3405187"/>
            <a:ext cx="6858000" cy="47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sz="2400">
                <a:solidFill>
                  <a:schemeClr val="tx1"/>
                </a:solidFill>
                <a:latin typeface="Meiryo" panose="020B0604030504040204" pitchFamily="34" charset="-128"/>
                <a:ea typeface="ＭＳ Ｐゴシック" panose="020B0600070205080204" pitchFamily="34" charset="-128"/>
              </a:defRPr>
            </a:lvl1pPr>
            <a:lvl2pPr marL="37931725" indent="-37474525">
              <a:defRPr sz="2400">
                <a:solidFill>
                  <a:schemeClr val="tx1"/>
                </a:solidFill>
                <a:latin typeface="Meiryo" panose="020B0604030504040204" pitchFamily="34" charset="-128"/>
                <a:ea typeface="ＭＳ Ｐゴシック" panose="020B0600070205080204" pitchFamily="34" charset="-128"/>
              </a:defRPr>
            </a:lvl2pPr>
            <a:lvl3pPr>
              <a:defRPr sz="2400">
                <a:solidFill>
                  <a:schemeClr val="tx1"/>
                </a:solidFill>
                <a:latin typeface="Meiryo" panose="020B0604030504040204" pitchFamily="34" charset="-128"/>
                <a:ea typeface="ＭＳ Ｐゴシック" panose="020B0600070205080204" pitchFamily="34" charset="-128"/>
              </a:defRPr>
            </a:lvl3pPr>
            <a:lvl4pPr>
              <a:defRPr sz="2400">
                <a:solidFill>
                  <a:schemeClr val="tx1"/>
                </a:solidFill>
                <a:latin typeface="Meiryo" panose="020B0604030504040204" pitchFamily="34" charset="-128"/>
                <a:ea typeface="ＭＳ Ｐゴシック" panose="020B0600070205080204" pitchFamily="34" charset="-128"/>
              </a:defRPr>
            </a:lvl4pPr>
            <a:lvl5pPr>
              <a:defRPr sz="2400">
                <a:solidFill>
                  <a:schemeClr val="tx1"/>
                </a:solidFill>
                <a:latin typeface="Meiryo" panose="020B0604030504040204" pitchFamily="34" charset="-128"/>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Meiryo" panose="020B0604030504040204" pitchFamily="34" charset="-128"/>
                <a:ea typeface="ＭＳ Ｐゴシック" panose="020B0600070205080204" pitchFamily="34" charset="-128"/>
              </a:defRPr>
            </a:lvl9pPr>
          </a:lstStyle>
          <a:p>
            <a:pPr algn="ctr" eaLnBrk="1" hangingPunct="1"/>
            <a:endParaRPr lang="en-US" altLang="en-US" sz="1300">
              <a:solidFill>
                <a:srgbClr val="FFFFFF"/>
              </a:solidFill>
            </a:endParaRPr>
          </a:p>
        </p:txBody>
      </p:sp>
      <p:sp>
        <p:nvSpPr>
          <p:cNvPr id="2" name="Title 1"/>
          <p:cNvSpPr>
            <a:spLocks noGrp="1"/>
          </p:cNvSpPr>
          <p:nvPr>
            <p:ph type="title"/>
          </p:nvPr>
        </p:nvSpPr>
        <p:spPr>
          <a:xfrm>
            <a:off x="6626247" y="640080"/>
            <a:ext cx="2035564" cy="2695903"/>
          </a:xfrm>
        </p:spPr>
        <p:txBody>
          <a:bodyPr anchor="b">
            <a:noAutofit/>
          </a:bodyPr>
          <a:lstStyle>
            <a:lvl1pPr algn="l">
              <a:lnSpc>
                <a:spcPct val="104000"/>
              </a:lnSpc>
              <a:defRPr sz="255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6186444" cy="6857999"/>
          </a:xfrm>
          <a:solidFill>
            <a:schemeClr val="bg2">
              <a:lumMod val="90000"/>
            </a:schemeClr>
          </a:solidFill>
        </p:spPr>
        <p:txBody>
          <a:bodyPr rtlCol="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626247" y="3429000"/>
            <a:ext cx="2035564" cy="2508026"/>
          </a:xfrm>
        </p:spPr>
        <p:txBody>
          <a:bodyPr anchor="t"/>
          <a:lstStyle>
            <a:lvl1pPr marL="0" indent="0">
              <a:spcBef>
                <a:spcPts val="1050"/>
              </a:spcBef>
              <a:buNone/>
              <a:defRPr sz="1350" b="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Date Placeholder 4">
            <a:extLst>
              <a:ext uri="{FF2B5EF4-FFF2-40B4-BE49-F238E27FC236}">
                <a16:creationId xmlns:a16="http://schemas.microsoft.com/office/drawing/2014/main" id="{D39033FB-934C-404C-94B4-1E545EBC3D47}"/>
              </a:ext>
            </a:extLst>
          </p:cNvPr>
          <p:cNvSpPr>
            <a:spLocks noGrp="1"/>
          </p:cNvSpPr>
          <p:nvPr>
            <p:ph type="dt" sz="half" idx="10"/>
          </p:nvPr>
        </p:nvSpPr>
        <p:spPr>
          <a:xfrm>
            <a:off x="6626225" y="6308725"/>
            <a:ext cx="1235075" cy="457200"/>
          </a:xfrm>
          <a:prstGeom prst="rect">
            <a:avLst/>
          </a:prstGeom>
        </p:spPr>
        <p:txBody>
          <a:bodyPr/>
          <a:lstStyle>
            <a:lvl1pPr>
              <a:defRPr/>
            </a:lvl1pPr>
          </a:lstStyle>
          <a:p>
            <a:fld id="{948AAEB7-1E5E-3D4A-AC93-2D09F3D2127D}" type="datetime1">
              <a:rPr lang="en-US" altLang="en-US"/>
              <a:pPr/>
              <a:t>4/18/21</a:t>
            </a:fld>
            <a:endParaRPr lang="en-US" altLang="en-US"/>
          </a:p>
        </p:txBody>
      </p:sp>
      <p:sp>
        <p:nvSpPr>
          <p:cNvPr id="7" name="Slide Number Placeholder 6">
            <a:extLst>
              <a:ext uri="{FF2B5EF4-FFF2-40B4-BE49-F238E27FC236}">
                <a16:creationId xmlns:a16="http://schemas.microsoft.com/office/drawing/2014/main" id="{535D0C87-FD88-7244-B845-66485361E53C}"/>
              </a:ext>
            </a:extLst>
          </p:cNvPr>
          <p:cNvSpPr>
            <a:spLocks noGrp="1"/>
          </p:cNvSpPr>
          <p:nvPr>
            <p:ph type="sldNum" sz="quarter" idx="11"/>
          </p:nvPr>
        </p:nvSpPr>
        <p:spPr>
          <a:xfrm>
            <a:off x="7926388" y="6308725"/>
            <a:ext cx="735012" cy="457200"/>
          </a:xfrm>
          <a:prstGeom prst="rect">
            <a:avLst/>
          </a:prstGeom>
        </p:spPr>
        <p:txBody>
          <a:bodyPr/>
          <a:lstStyle>
            <a:lvl1pPr>
              <a:defRPr/>
            </a:lvl1pPr>
          </a:lstStyle>
          <a:p>
            <a:fld id="{16348DCD-9B0F-544D-AAB1-567BC7CCB643}" type="slidenum">
              <a:rPr lang="en-US" altLang="en-US"/>
              <a:pPr/>
              <a:t>‹#›</a:t>
            </a:fld>
            <a:endParaRPr lang="en-US" altLang="en-US"/>
          </a:p>
        </p:txBody>
      </p:sp>
      <p:sp>
        <p:nvSpPr>
          <p:cNvPr id="8" name="Footer Placeholder 5">
            <a:extLst>
              <a:ext uri="{FF2B5EF4-FFF2-40B4-BE49-F238E27FC236}">
                <a16:creationId xmlns:a16="http://schemas.microsoft.com/office/drawing/2014/main" id="{087DFE05-3684-3844-9627-03068C17D64E}"/>
              </a:ext>
            </a:extLst>
          </p:cNvPr>
          <p:cNvSpPr>
            <a:spLocks noGrp="1"/>
          </p:cNvSpPr>
          <p:nvPr>
            <p:ph type="ftr" sz="quarter" idx="12"/>
          </p:nvPr>
        </p:nvSpPr>
        <p:spPr>
          <a:xfrm>
            <a:off x="479425" y="6308725"/>
            <a:ext cx="3709988" cy="457200"/>
          </a:xfrm>
          <a:prstGeom prst="rect">
            <a:avLst/>
          </a:prstGeom>
        </p:spPr>
        <p:txBody>
          <a:bodyPr/>
          <a:lstStyle>
            <a:lvl1pPr>
              <a:defRPr>
                <a:solidFill>
                  <a:srgbClr val="FFFFFF"/>
                </a:solidFill>
                <a:effectLst>
                  <a:outerShdw blurRad="38100" dist="38100" dir="2700000" algn="tl">
                    <a:srgbClr val="000000"/>
                  </a:outerShdw>
                </a:effectLst>
              </a:defRPr>
            </a:lvl1pPr>
          </a:lstStyle>
          <a:p>
            <a:endParaRPr lang="en-US" altLang="en-US"/>
          </a:p>
        </p:txBody>
      </p:sp>
    </p:spTree>
    <p:extLst>
      <p:ext uri="{BB962C8B-B14F-4D97-AF65-F5344CB8AC3E}">
        <p14:creationId xmlns:p14="http://schemas.microsoft.com/office/powerpoint/2010/main" val="1225662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4C49C5-521E-8B42-8772-3F634182C55E}"/>
              </a:ext>
            </a:extLst>
          </p:cNvPr>
          <p:cNvSpPr>
            <a:spLocks noGrp="1"/>
          </p:cNvSpPr>
          <p:nvPr>
            <p:ph type="title"/>
          </p:nvPr>
        </p:nvSpPr>
        <p:spPr>
          <a:xfrm>
            <a:off x="482600" y="704850"/>
            <a:ext cx="2559050" cy="5197475"/>
          </a:xfrm>
          <a:prstGeom prst="rect">
            <a:avLst/>
          </a:prstGeom>
        </p:spPr>
        <p:txBody>
          <a:bodyPr vert="horz" wrap="square" lIns="109728" tIns="109728" rIns="109728" bIns="91440" numCol="1" anchor="ctr" anchorCtr="0" compatLnSpc="1">
            <a:prstTxWarp prst="textNoShape">
              <a:avLst/>
            </a:prstTxWarp>
            <a:normAutofit/>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678CEB04-FAD6-324D-9394-2C553BAE84C4}"/>
              </a:ext>
            </a:extLst>
          </p:cNvPr>
          <p:cNvSpPr>
            <a:spLocks noGrp="1"/>
          </p:cNvSpPr>
          <p:nvPr>
            <p:ph type="body" idx="1"/>
          </p:nvPr>
        </p:nvSpPr>
        <p:spPr>
          <a:xfrm>
            <a:off x="4032250" y="704850"/>
            <a:ext cx="4629150" cy="5197475"/>
          </a:xfrm>
          <a:prstGeom prst="rect">
            <a:avLst/>
          </a:prstGeom>
        </p:spPr>
        <p:txBody>
          <a:bodyPr vert="horz" wrap="square" lIns="109728" tIns="109728" rIns="109728" bIns="91440" numCol="1" anchor="ctr" anchorCtr="0" compatLnSpc="1">
            <a:prstTxWarp prst="textNoShape">
              <a:avLst/>
            </a:prstTxWarp>
            <a:normAutofit/>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743" r:id="rId1"/>
    <p:sldLayoutId id="2147483740" r:id="rId2"/>
    <p:sldLayoutId id="2147483744" r:id="rId3"/>
    <p:sldLayoutId id="2147483745" r:id="rId4"/>
    <p:sldLayoutId id="2147483746" r:id="rId5"/>
    <p:sldLayoutId id="2147483741" r:id="rId6"/>
    <p:sldLayoutId id="2147483747" r:id="rId7"/>
    <p:sldLayoutId id="2147483748" r:id="rId8"/>
    <p:sldLayoutId id="2147483749" r:id="rId9"/>
    <p:sldLayoutId id="2147483742" r:id="rId10"/>
    <p:sldLayoutId id="2147483750" r:id="rId11"/>
  </p:sldLayoutIdLst>
  <p:hf sldNum="0" hdr="0" ftr="0" dt="0"/>
  <p:txStyles>
    <p:titleStyle>
      <a:lvl1pPr algn="l" defTabSz="685800" rtl="0" eaLnBrk="0" fontAlgn="base" hangingPunct="0">
        <a:lnSpc>
          <a:spcPct val="150000"/>
        </a:lnSpc>
        <a:spcBef>
          <a:spcPct val="0"/>
        </a:spcBef>
        <a:spcAft>
          <a:spcPct val="0"/>
        </a:spcAft>
        <a:defRPr sz="2700" b="1" kern="1200" spc="113">
          <a:solidFill>
            <a:srgbClr val="404040"/>
          </a:solidFill>
          <a:latin typeface="+mj-lt"/>
          <a:ea typeface="ＭＳ Ｐゴシック" panose="020B0600070205080204" pitchFamily="34" charset="-128"/>
          <a:cs typeface="+mj-cs"/>
        </a:defRPr>
      </a:lvl1pPr>
      <a:lvl2pPr algn="l" defTabSz="685800" rtl="0" eaLnBrk="0" fontAlgn="base" hangingPunct="0">
        <a:lnSpc>
          <a:spcPct val="150000"/>
        </a:lnSpc>
        <a:spcBef>
          <a:spcPct val="0"/>
        </a:spcBef>
        <a:spcAft>
          <a:spcPct val="0"/>
        </a:spcAft>
        <a:defRPr sz="2700" b="1">
          <a:solidFill>
            <a:srgbClr val="404040"/>
          </a:solidFill>
          <a:latin typeface="Meiryo" pitchFamily="34" charset="-128"/>
          <a:ea typeface="ＭＳ Ｐゴシック" panose="020B0600070205080204" pitchFamily="34" charset="-128"/>
        </a:defRPr>
      </a:lvl2pPr>
      <a:lvl3pPr algn="l" defTabSz="685800" rtl="0" eaLnBrk="0" fontAlgn="base" hangingPunct="0">
        <a:lnSpc>
          <a:spcPct val="150000"/>
        </a:lnSpc>
        <a:spcBef>
          <a:spcPct val="0"/>
        </a:spcBef>
        <a:spcAft>
          <a:spcPct val="0"/>
        </a:spcAft>
        <a:defRPr sz="2700" b="1">
          <a:solidFill>
            <a:srgbClr val="404040"/>
          </a:solidFill>
          <a:latin typeface="Meiryo" pitchFamily="34" charset="-128"/>
          <a:ea typeface="ＭＳ Ｐゴシック" panose="020B0600070205080204" pitchFamily="34" charset="-128"/>
        </a:defRPr>
      </a:lvl3pPr>
      <a:lvl4pPr algn="l" defTabSz="685800" rtl="0" eaLnBrk="0" fontAlgn="base" hangingPunct="0">
        <a:lnSpc>
          <a:spcPct val="150000"/>
        </a:lnSpc>
        <a:spcBef>
          <a:spcPct val="0"/>
        </a:spcBef>
        <a:spcAft>
          <a:spcPct val="0"/>
        </a:spcAft>
        <a:defRPr sz="2700" b="1">
          <a:solidFill>
            <a:srgbClr val="404040"/>
          </a:solidFill>
          <a:latin typeface="Meiryo" pitchFamily="34" charset="-128"/>
          <a:ea typeface="ＭＳ Ｐゴシック" panose="020B0600070205080204" pitchFamily="34" charset="-128"/>
        </a:defRPr>
      </a:lvl4pPr>
      <a:lvl5pPr algn="l" defTabSz="685800" rtl="0" eaLnBrk="0" fontAlgn="base" hangingPunct="0">
        <a:lnSpc>
          <a:spcPct val="150000"/>
        </a:lnSpc>
        <a:spcBef>
          <a:spcPct val="0"/>
        </a:spcBef>
        <a:spcAft>
          <a:spcPct val="0"/>
        </a:spcAft>
        <a:defRPr sz="2700" b="1">
          <a:solidFill>
            <a:srgbClr val="404040"/>
          </a:solidFill>
          <a:latin typeface="Meiryo" pitchFamily="34" charset="-128"/>
          <a:ea typeface="ＭＳ Ｐゴシック" panose="020B0600070205080204" pitchFamily="34" charset="-128"/>
        </a:defRPr>
      </a:lvl5pPr>
      <a:lvl6pPr marL="457200" algn="l" defTabSz="685800" rtl="0" fontAlgn="base">
        <a:lnSpc>
          <a:spcPct val="150000"/>
        </a:lnSpc>
        <a:spcBef>
          <a:spcPct val="0"/>
        </a:spcBef>
        <a:spcAft>
          <a:spcPct val="0"/>
        </a:spcAft>
        <a:defRPr sz="2700" b="1">
          <a:solidFill>
            <a:srgbClr val="404040"/>
          </a:solidFill>
          <a:latin typeface="Meiryo" pitchFamily="34" charset="-128"/>
        </a:defRPr>
      </a:lvl6pPr>
      <a:lvl7pPr marL="914400" algn="l" defTabSz="685800" rtl="0" fontAlgn="base">
        <a:lnSpc>
          <a:spcPct val="150000"/>
        </a:lnSpc>
        <a:spcBef>
          <a:spcPct val="0"/>
        </a:spcBef>
        <a:spcAft>
          <a:spcPct val="0"/>
        </a:spcAft>
        <a:defRPr sz="2700" b="1">
          <a:solidFill>
            <a:srgbClr val="404040"/>
          </a:solidFill>
          <a:latin typeface="Meiryo" pitchFamily="34" charset="-128"/>
        </a:defRPr>
      </a:lvl7pPr>
      <a:lvl8pPr marL="1371600" algn="l" defTabSz="685800" rtl="0" fontAlgn="base">
        <a:lnSpc>
          <a:spcPct val="150000"/>
        </a:lnSpc>
        <a:spcBef>
          <a:spcPct val="0"/>
        </a:spcBef>
        <a:spcAft>
          <a:spcPct val="0"/>
        </a:spcAft>
        <a:defRPr sz="2700" b="1">
          <a:solidFill>
            <a:srgbClr val="404040"/>
          </a:solidFill>
          <a:latin typeface="Meiryo" pitchFamily="34" charset="-128"/>
        </a:defRPr>
      </a:lvl8pPr>
      <a:lvl9pPr marL="1828800" algn="l" defTabSz="685800" rtl="0" fontAlgn="base">
        <a:lnSpc>
          <a:spcPct val="150000"/>
        </a:lnSpc>
        <a:spcBef>
          <a:spcPct val="0"/>
        </a:spcBef>
        <a:spcAft>
          <a:spcPct val="0"/>
        </a:spcAft>
        <a:defRPr sz="2700" b="1">
          <a:solidFill>
            <a:srgbClr val="404040"/>
          </a:solidFill>
          <a:latin typeface="Meiryo" pitchFamily="34" charset="-128"/>
        </a:defRPr>
      </a:lvl9pPr>
    </p:titleStyle>
    <p:bodyStyle>
      <a:lvl1pPr marL="342900" indent="-342900" algn="l" defTabSz="685800" rtl="0" eaLnBrk="0" fontAlgn="base" hangingPunct="0">
        <a:lnSpc>
          <a:spcPct val="140000"/>
        </a:lnSpc>
        <a:spcBef>
          <a:spcPts val="700"/>
        </a:spcBef>
        <a:spcAft>
          <a:spcPct val="0"/>
        </a:spcAft>
        <a:buFont typeface="Corbel" panose="020B0503020204020204" pitchFamily="34" charset="0"/>
        <a:defRPr sz="1300" b="1" kern="1200" spc="113">
          <a:solidFill>
            <a:srgbClr val="404040"/>
          </a:solidFill>
          <a:latin typeface="+mn-lt"/>
          <a:ea typeface="ＭＳ Ｐゴシック" panose="020B0600070205080204" pitchFamily="34" charset="-128"/>
          <a:cs typeface="+mn-cs"/>
        </a:defRPr>
      </a:lvl1pPr>
      <a:lvl2pPr marL="742950" indent="-285750" algn="l" defTabSz="685800" rtl="0" eaLnBrk="0" fontAlgn="base" hangingPunct="0">
        <a:lnSpc>
          <a:spcPct val="140000"/>
        </a:lnSpc>
        <a:spcBef>
          <a:spcPts val="700"/>
        </a:spcBef>
        <a:spcAft>
          <a:spcPct val="0"/>
        </a:spcAft>
        <a:buFont typeface="Corbel" panose="020B0503020204020204" pitchFamily="34" charset="0"/>
        <a:defRPr sz="1200" kern="1200" spc="113">
          <a:solidFill>
            <a:srgbClr val="404040"/>
          </a:solidFill>
          <a:latin typeface="+mn-lt"/>
          <a:ea typeface="ＭＳ Ｐゴシック" charset="-128"/>
          <a:cs typeface="+mn-cs"/>
        </a:defRPr>
      </a:lvl2pPr>
      <a:lvl3pPr marL="1143000" indent="-1382713" algn="l" defTabSz="685800" rtl="0" eaLnBrk="0" fontAlgn="base" hangingPunct="0">
        <a:lnSpc>
          <a:spcPct val="140000"/>
        </a:lnSpc>
        <a:spcBef>
          <a:spcPts val="700"/>
        </a:spcBef>
        <a:spcAft>
          <a:spcPct val="0"/>
        </a:spcAft>
        <a:buFont typeface="Corbel" panose="020B0503020204020204" pitchFamily="34" charset="0"/>
        <a:buChar char="–"/>
        <a:defRPr sz="1000" i="1" kern="1200" spc="113">
          <a:solidFill>
            <a:srgbClr val="404040"/>
          </a:solidFill>
          <a:latin typeface="+mn-lt"/>
          <a:ea typeface="ＭＳ Ｐゴシック" charset="-128"/>
          <a:cs typeface="+mn-cs"/>
        </a:defRPr>
      </a:lvl3pPr>
      <a:lvl4pPr marL="1600200" indent="-1839913" algn="l" defTabSz="685800" rtl="0" eaLnBrk="0" fontAlgn="base" hangingPunct="0">
        <a:lnSpc>
          <a:spcPct val="140000"/>
        </a:lnSpc>
        <a:spcBef>
          <a:spcPts val="700"/>
        </a:spcBef>
        <a:spcAft>
          <a:spcPct val="0"/>
        </a:spcAft>
        <a:buFont typeface="Corbel" panose="020B0503020204020204" pitchFamily="34" charset="0"/>
        <a:buChar char="–"/>
        <a:defRPr sz="1000" kern="1200" spc="113">
          <a:solidFill>
            <a:srgbClr val="404040"/>
          </a:solidFill>
          <a:latin typeface="+mn-lt"/>
          <a:ea typeface="ＭＳ Ｐゴシック" charset="-128"/>
          <a:cs typeface="+mn-cs"/>
        </a:defRPr>
      </a:lvl4pPr>
      <a:lvl5pPr marL="2057400" indent="-2297113" algn="l" defTabSz="685800" rtl="0" eaLnBrk="0" fontAlgn="base" hangingPunct="0">
        <a:lnSpc>
          <a:spcPct val="140000"/>
        </a:lnSpc>
        <a:spcBef>
          <a:spcPts val="700"/>
        </a:spcBef>
        <a:spcAft>
          <a:spcPct val="0"/>
        </a:spcAft>
        <a:buFont typeface="Corbel" panose="020B0503020204020204" pitchFamily="34" charset="0"/>
        <a:buChar char="–"/>
        <a:defRPr sz="1000" i="1" kern="1200" spc="113">
          <a:solidFill>
            <a:srgbClr val="404040"/>
          </a:solidFill>
          <a:latin typeface="+mn-lt"/>
          <a:ea typeface="ＭＳ Ｐゴシック" charset="-128"/>
          <a:cs typeface="+mn-cs"/>
        </a:defRPr>
      </a:lvl5pPr>
      <a:lvl6pPr marL="144018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6pPr>
      <a:lvl7pPr marL="168021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7pPr>
      <a:lvl8pPr marL="1920240" indent="-240030" algn="l" defTabSz="685800" rtl="0" eaLnBrk="1" latinLnBrk="0" hangingPunct="1">
        <a:lnSpc>
          <a:spcPct val="111000"/>
        </a:lnSpc>
        <a:spcBef>
          <a:spcPts val="698"/>
        </a:spcBef>
        <a:buFont typeface="Corbel" panose="020B0503020204020204" pitchFamily="34" charset="0"/>
        <a:buChar char="–"/>
        <a:defRPr sz="1050" kern="1200">
          <a:solidFill>
            <a:schemeClr val="accent1">
              <a:lumMod val="75000"/>
            </a:schemeClr>
          </a:solidFill>
          <a:latin typeface="+mn-lt"/>
          <a:ea typeface="+mn-ea"/>
          <a:cs typeface="+mn-cs"/>
        </a:defRPr>
      </a:lvl8pPr>
      <a:lvl9pPr marL="2160270" indent="-240030" algn="l" defTabSz="685800" rtl="0" eaLnBrk="1" latinLnBrk="0" hangingPunct="1">
        <a:lnSpc>
          <a:spcPct val="111000"/>
        </a:lnSpc>
        <a:spcBef>
          <a:spcPts val="698"/>
        </a:spcBef>
        <a:buFont typeface="Corbel" panose="020B0503020204020204" pitchFamily="34" charset="0"/>
        <a:buChar char="–"/>
        <a:defRPr sz="1050" i="1" kern="1200">
          <a:solidFill>
            <a:schemeClr val="accent1">
              <a:lumMod val="7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303D6A7-E612-5A49-BD25-420E6451CEC4}"/>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Rectangle 9">
            <a:extLst>
              <a:ext uri="{FF2B5EF4-FFF2-40B4-BE49-F238E27FC236}">
                <a16:creationId xmlns:a16="http://schemas.microsoft.com/office/drawing/2014/main" id="{08539563-3A3A-1D4E-ABDB-18BE3C0AF0B7}"/>
              </a:ext>
            </a:extLst>
          </p:cNvPr>
          <p:cNvSpPr>
            <a:spLocks noGrp="1" noRot="1" noChangeAspect="1" noMove="1" noResize="1" noEditPoints="1" noAdjustHandles="1" noChangeArrowheads="1" noChangeShapeType="1" noTextEdit="1"/>
          </p:cNvSpPr>
          <p:nvPr/>
        </p:nvSpPr>
        <p:spPr>
          <a:xfrm>
            <a:off x="1588" y="1036638"/>
            <a:ext cx="6869112" cy="507523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6764E01A-5685-C444-9ECF-4031EA00FB17}"/>
              </a:ext>
            </a:extLst>
          </p:cNvPr>
          <p:cNvSpPr>
            <a:spLocks noGrp="1"/>
          </p:cNvSpPr>
          <p:nvPr>
            <p:ph type="title"/>
          </p:nvPr>
        </p:nvSpPr>
        <p:spPr>
          <a:xfrm>
            <a:off x="450850" y="0"/>
            <a:ext cx="5707063" cy="966788"/>
          </a:xfrm>
        </p:spPr>
        <p:txBody>
          <a:bodyPr anchor="t">
            <a:noAutofit/>
          </a:bodyPr>
          <a:lstStyle/>
          <a:p>
            <a:pPr eaLnBrk="1" hangingPunct="1">
              <a:lnSpc>
                <a:spcPct val="100000"/>
              </a:lnSpc>
            </a:pPr>
            <a:r>
              <a:rPr lang="en-US" altLang="en-US" sz="5400">
                <a:latin typeface="Calibri" panose="020F0502020204030204" pitchFamily="34" charset="0"/>
                <a:cs typeface="Calibri" panose="020F0502020204030204" pitchFamily="34" charset="0"/>
              </a:rPr>
              <a:t>JAMES 1:5-8</a:t>
            </a:r>
          </a:p>
        </p:txBody>
      </p:sp>
      <p:sp>
        <p:nvSpPr>
          <p:cNvPr id="12" name="Rectangle 11">
            <a:extLst>
              <a:ext uri="{FF2B5EF4-FFF2-40B4-BE49-F238E27FC236}">
                <a16:creationId xmlns:a16="http://schemas.microsoft.com/office/drawing/2014/main" id="{534027FB-22F2-A04F-B129-60CE6C36CD15}"/>
              </a:ext>
            </a:extLst>
          </p:cNvPr>
          <p:cNvSpPr>
            <a:spLocks noGrp="1" noRot="1" noChangeAspect="1" noMove="1" noResize="1" noEditPoints="1" noAdjustHandles="1" noChangeArrowheads="1" noChangeShapeType="1" noTextEdit="1"/>
          </p:cNvSpPr>
          <p:nvPr/>
        </p:nvSpPr>
        <p:spPr>
          <a:xfrm>
            <a:off x="6873875" y="-4763"/>
            <a:ext cx="2270125" cy="10572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ectangle 13">
            <a:extLst>
              <a:ext uri="{FF2B5EF4-FFF2-40B4-BE49-F238E27FC236}">
                <a16:creationId xmlns:a16="http://schemas.microsoft.com/office/drawing/2014/main" id="{FC803C8A-9156-DB44-A4DA-F61E82C5C2C2}"/>
              </a:ext>
            </a:extLst>
          </p:cNvPr>
          <p:cNvSpPr>
            <a:spLocks noGrp="1" noRot="1" noChangeAspect="1" noMove="1" noResize="1" noEditPoints="1" noAdjustHandles="1" noChangeArrowheads="1" noChangeShapeType="1" noTextEdit="1"/>
          </p:cNvSpPr>
          <p:nvPr/>
        </p:nvSpPr>
        <p:spPr>
          <a:xfrm>
            <a:off x="6870700" y="6167438"/>
            <a:ext cx="2271713" cy="69056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Rectangle 17">
            <a:extLst>
              <a:ext uri="{FF2B5EF4-FFF2-40B4-BE49-F238E27FC236}">
                <a16:creationId xmlns:a16="http://schemas.microsoft.com/office/drawing/2014/main" id="{81AAC40E-A738-CC4F-94A6-9B5473916930}"/>
              </a:ext>
            </a:extLst>
          </p:cNvPr>
          <p:cNvSpPr>
            <a:spLocks noGrp="1" noRot="1" noChangeAspect="1" noMove="1" noResize="1" noEditPoints="1" noAdjustHandles="1" noChangeArrowheads="1" noChangeShapeType="1" noTextEdit="1"/>
          </p:cNvSpPr>
          <p:nvPr/>
        </p:nvSpPr>
        <p:spPr>
          <a:xfrm>
            <a:off x="6873875" y="1052513"/>
            <a:ext cx="2270125" cy="5114925"/>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Rectangle 19">
            <a:extLst>
              <a:ext uri="{FF2B5EF4-FFF2-40B4-BE49-F238E27FC236}">
                <a16:creationId xmlns:a16="http://schemas.microsoft.com/office/drawing/2014/main" id="{46504DF0-36A0-6149-A313-09F2FFC55605}"/>
              </a:ext>
            </a:extLst>
          </p:cNvPr>
          <p:cNvSpPr>
            <a:spLocks noGrp="1" noRot="1" noChangeAspect="1" noMove="1" noResize="1" noEditPoints="1" noAdjustHandles="1" noChangeArrowheads="1" noChangeShapeType="1" noTextEdit="1"/>
          </p:cNvSpPr>
          <p:nvPr/>
        </p:nvSpPr>
        <p:spPr>
          <a:xfrm>
            <a:off x="1588" y="1031875"/>
            <a:ext cx="9140825" cy="6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Content Placeholder 2">
            <a:extLst>
              <a:ext uri="{FF2B5EF4-FFF2-40B4-BE49-F238E27FC236}">
                <a16:creationId xmlns:a16="http://schemas.microsoft.com/office/drawing/2014/main" id="{4C31F1E9-1EFD-B24E-A878-0358083D05EB}"/>
              </a:ext>
            </a:extLst>
          </p:cNvPr>
          <p:cNvSpPr>
            <a:spLocks noGrp="1"/>
          </p:cNvSpPr>
          <p:nvPr>
            <p:ph idx="1"/>
          </p:nvPr>
        </p:nvSpPr>
        <p:spPr>
          <a:xfrm>
            <a:off x="454025" y="1323975"/>
            <a:ext cx="5965825" cy="4303713"/>
          </a:xfrm>
        </p:spPr>
        <p:txBody>
          <a:bodyPr anchor="t">
            <a:noAutofit/>
          </a:bodyPr>
          <a:lstStyle/>
          <a:p>
            <a:pPr marL="0" indent="0" eaLnBrk="1" hangingPunct="1">
              <a:lnSpc>
                <a:spcPct val="100000"/>
              </a:lnSpc>
              <a:spcBef>
                <a:spcPct val="0"/>
              </a:spcBef>
            </a:pPr>
            <a:r>
              <a:rPr lang="en-US" altLang="en-US" sz="3400" spc="0" dirty="0">
                <a:latin typeface="Calibri" panose="020F0502020204030204" pitchFamily="34" charset="0"/>
                <a:cs typeface="Calibri" panose="020F0502020204030204" pitchFamily="34" charset="0"/>
              </a:rPr>
              <a:t>“If any of you lacks wisdom, let him ask of God, who gives to all liberally and without reproach, and it will be given to him. But let him ask in faith, with no doubting, for he who doubts is like a wave of the sea driven and tossed by the wind…”</a:t>
            </a:r>
          </a:p>
          <a:p>
            <a:pPr marL="0" indent="0" eaLnBrk="1" hangingPunct="1">
              <a:lnSpc>
                <a:spcPct val="100000"/>
              </a:lnSpc>
              <a:spcBef>
                <a:spcPct val="0"/>
              </a:spcBef>
            </a:pPr>
            <a:endParaRPr lang="en-US" altLang="en-US" sz="3400" spc="0" dirty="0">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id="{CB9F8131-99C0-CF44-ACBE-9BD40542C2E1}"/>
              </a:ext>
            </a:extLst>
          </p:cNvPr>
          <p:cNvSpPr>
            <a:spLocks noGrp="1" noRot="1" noChangeAspect="1" noMove="1" noResize="1" noEditPoints="1" noAdjustHandles="1" noChangeArrowheads="1" noChangeShapeType="1" noTextEdit="1"/>
          </p:cNvSpPr>
          <p:nvPr/>
        </p:nvSpPr>
        <p:spPr>
          <a:xfrm>
            <a:off x="1588" y="6111875"/>
            <a:ext cx="9140825" cy="65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Rectangle 23">
            <a:extLst>
              <a:ext uri="{FF2B5EF4-FFF2-40B4-BE49-F238E27FC236}">
                <a16:creationId xmlns:a16="http://schemas.microsoft.com/office/drawing/2014/main" id="{EFC15415-3F49-8B4F-A94C-58511710CB76}"/>
              </a:ext>
            </a:extLst>
          </p:cNvPr>
          <p:cNvSpPr>
            <a:spLocks noGrp="1" noRot="1" noChangeAspect="1" noMove="1" noResize="1" noEditPoints="1" noAdjustHandles="1" noChangeArrowheads="1" noChangeShapeType="1" noTextEdit="1"/>
          </p:cNvSpPr>
          <p:nvPr/>
        </p:nvSpPr>
        <p:spPr>
          <a:xfrm>
            <a:off x="6858000" y="0"/>
            <a:ext cx="4762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3324" name="Picture 12">
            <a:extLst>
              <a:ext uri="{FF2B5EF4-FFF2-40B4-BE49-F238E27FC236}">
                <a16:creationId xmlns:a16="http://schemas.microsoft.com/office/drawing/2014/main" id="{9B920385-2E13-CA4A-A518-B12247811B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747" t="53430" r="230" b="35283"/>
          <a:stretch>
            <a:fillRect/>
          </a:stretch>
        </p:blipFill>
        <p:spPr bwMode="auto">
          <a:xfrm>
            <a:off x="9525" y="6176963"/>
            <a:ext cx="685323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9BD700-B429-E34E-8287-C9BAE60C6B01}"/>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Rectangle 9">
            <a:extLst>
              <a:ext uri="{FF2B5EF4-FFF2-40B4-BE49-F238E27FC236}">
                <a16:creationId xmlns:a16="http://schemas.microsoft.com/office/drawing/2014/main" id="{5658F49E-9A8C-D24A-A761-24B58E780A9C}"/>
              </a:ext>
            </a:extLst>
          </p:cNvPr>
          <p:cNvSpPr>
            <a:spLocks noGrp="1" noRot="1" noChangeAspect="1" noMove="1" noResize="1" noEditPoints="1" noAdjustHandles="1" noChangeArrowheads="1" noChangeShapeType="1" noTextEdit="1"/>
          </p:cNvSpPr>
          <p:nvPr/>
        </p:nvSpPr>
        <p:spPr>
          <a:xfrm>
            <a:off x="1588" y="1036638"/>
            <a:ext cx="6869112" cy="507523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17D51BF7-10C2-2A43-A2DB-50BD4DDE0F9E}"/>
              </a:ext>
            </a:extLst>
          </p:cNvPr>
          <p:cNvSpPr>
            <a:spLocks noGrp="1"/>
          </p:cNvSpPr>
          <p:nvPr>
            <p:ph type="title"/>
          </p:nvPr>
        </p:nvSpPr>
        <p:spPr>
          <a:xfrm>
            <a:off x="450850" y="0"/>
            <a:ext cx="5707063" cy="966788"/>
          </a:xfrm>
        </p:spPr>
        <p:txBody>
          <a:bodyPr anchor="t">
            <a:noAutofit/>
          </a:bodyPr>
          <a:lstStyle/>
          <a:p>
            <a:pPr eaLnBrk="1" hangingPunct="1">
              <a:lnSpc>
                <a:spcPct val="100000"/>
              </a:lnSpc>
            </a:pPr>
            <a:r>
              <a:rPr lang="en-US" altLang="en-US" sz="5400">
                <a:latin typeface="Calibri" panose="020F0502020204030204" pitchFamily="34" charset="0"/>
                <a:cs typeface="Calibri" panose="020F0502020204030204" pitchFamily="34" charset="0"/>
              </a:rPr>
              <a:t>JAMES 1:5-8</a:t>
            </a:r>
          </a:p>
        </p:txBody>
      </p:sp>
      <p:sp>
        <p:nvSpPr>
          <p:cNvPr id="12" name="Rectangle 11">
            <a:extLst>
              <a:ext uri="{FF2B5EF4-FFF2-40B4-BE49-F238E27FC236}">
                <a16:creationId xmlns:a16="http://schemas.microsoft.com/office/drawing/2014/main" id="{E7C2C47F-0920-6343-8370-5655F3E543D6}"/>
              </a:ext>
            </a:extLst>
          </p:cNvPr>
          <p:cNvSpPr>
            <a:spLocks noGrp="1" noRot="1" noChangeAspect="1" noMove="1" noResize="1" noEditPoints="1" noAdjustHandles="1" noChangeArrowheads="1" noChangeShapeType="1" noTextEdit="1"/>
          </p:cNvSpPr>
          <p:nvPr/>
        </p:nvSpPr>
        <p:spPr>
          <a:xfrm>
            <a:off x="6873875" y="-4763"/>
            <a:ext cx="2270125" cy="10572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ectangle 13">
            <a:extLst>
              <a:ext uri="{FF2B5EF4-FFF2-40B4-BE49-F238E27FC236}">
                <a16:creationId xmlns:a16="http://schemas.microsoft.com/office/drawing/2014/main" id="{C1C953C7-E7D9-854B-B7C0-041702C36A2A}"/>
              </a:ext>
            </a:extLst>
          </p:cNvPr>
          <p:cNvSpPr>
            <a:spLocks noGrp="1" noRot="1" noChangeAspect="1" noMove="1" noResize="1" noEditPoints="1" noAdjustHandles="1" noChangeArrowheads="1" noChangeShapeType="1" noTextEdit="1"/>
          </p:cNvSpPr>
          <p:nvPr/>
        </p:nvSpPr>
        <p:spPr>
          <a:xfrm>
            <a:off x="6870700" y="6167438"/>
            <a:ext cx="2271713" cy="69056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Rectangle 17">
            <a:extLst>
              <a:ext uri="{FF2B5EF4-FFF2-40B4-BE49-F238E27FC236}">
                <a16:creationId xmlns:a16="http://schemas.microsoft.com/office/drawing/2014/main" id="{AB354EAC-5F28-4743-93E7-915A8EA6B5C3}"/>
              </a:ext>
            </a:extLst>
          </p:cNvPr>
          <p:cNvSpPr>
            <a:spLocks noGrp="1" noRot="1" noChangeAspect="1" noMove="1" noResize="1" noEditPoints="1" noAdjustHandles="1" noChangeArrowheads="1" noChangeShapeType="1" noTextEdit="1"/>
          </p:cNvSpPr>
          <p:nvPr/>
        </p:nvSpPr>
        <p:spPr>
          <a:xfrm>
            <a:off x="6873875" y="1052513"/>
            <a:ext cx="2270125" cy="5114925"/>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Rectangle 19">
            <a:extLst>
              <a:ext uri="{FF2B5EF4-FFF2-40B4-BE49-F238E27FC236}">
                <a16:creationId xmlns:a16="http://schemas.microsoft.com/office/drawing/2014/main" id="{422A3D94-74AD-0F43-B0BD-2CE0DCE2EDCC}"/>
              </a:ext>
            </a:extLst>
          </p:cNvPr>
          <p:cNvSpPr>
            <a:spLocks noGrp="1" noRot="1" noChangeAspect="1" noMove="1" noResize="1" noEditPoints="1" noAdjustHandles="1" noChangeArrowheads="1" noChangeShapeType="1" noTextEdit="1"/>
          </p:cNvSpPr>
          <p:nvPr/>
        </p:nvSpPr>
        <p:spPr>
          <a:xfrm>
            <a:off x="1588" y="1031875"/>
            <a:ext cx="9140825" cy="6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Content Placeholder 2">
            <a:extLst>
              <a:ext uri="{FF2B5EF4-FFF2-40B4-BE49-F238E27FC236}">
                <a16:creationId xmlns:a16="http://schemas.microsoft.com/office/drawing/2014/main" id="{1DF9BD87-BC94-0647-8326-E5E89524B8ED}"/>
              </a:ext>
            </a:extLst>
          </p:cNvPr>
          <p:cNvSpPr>
            <a:spLocks noGrp="1"/>
          </p:cNvSpPr>
          <p:nvPr>
            <p:ph idx="1"/>
          </p:nvPr>
        </p:nvSpPr>
        <p:spPr>
          <a:xfrm>
            <a:off x="450850" y="1287462"/>
            <a:ext cx="5965825" cy="4533901"/>
          </a:xfrm>
        </p:spPr>
        <p:txBody>
          <a:bodyPr anchor="t">
            <a:noAutofit/>
          </a:bodyPr>
          <a:lstStyle/>
          <a:p>
            <a:pPr marL="0" indent="0" eaLnBrk="1" hangingPunct="1">
              <a:lnSpc>
                <a:spcPct val="100000"/>
              </a:lnSpc>
              <a:spcBef>
                <a:spcPct val="0"/>
              </a:spcBef>
              <a:spcAft>
                <a:spcPts val="1200"/>
              </a:spcAft>
            </a:pPr>
            <a:r>
              <a:rPr lang="en-US" altLang="en-US" sz="3400" spc="0" dirty="0">
                <a:latin typeface="Calibri" panose="020F0502020204030204" pitchFamily="34" charset="0"/>
                <a:cs typeface="Calibri" panose="020F0502020204030204" pitchFamily="34" charset="0"/>
              </a:rPr>
              <a:t>“. . .For let not that man suppose that he will receive anything from the Lord; he is a double-minded man, unstable in all his ways” (NKJV).</a:t>
            </a:r>
          </a:p>
          <a:p>
            <a:pPr marL="0" indent="0" algn="ctr" eaLnBrk="1" hangingPunct="1">
              <a:lnSpc>
                <a:spcPct val="100000"/>
              </a:lnSpc>
              <a:spcBef>
                <a:spcPct val="0"/>
              </a:spcBef>
            </a:pPr>
            <a:r>
              <a:rPr lang="en-US" altLang="en-US" sz="3600" spc="0" dirty="0">
                <a:latin typeface="Calibri" panose="020F0502020204030204" pitchFamily="34" charset="0"/>
                <a:cs typeface="Calibri" panose="020F0502020204030204" pitchFamily="34" charset="0"/>
              </a:rPr>
              <a:t>“Double-Minded” </a:t>
            </a:r>
          </a:p>
          <a:p>
            <a:pPr marL="0" indent="0" algn="ctr" eaLnBrk="1" hangingPunct="1">
              <a:lnSpc>
                <a:spcPct val="100000"/>
              </a:lnSpc>
              <a:spcBef>
                <a:spcPct val="0"/>
              </a:spcBef>
            </a:pPr>
            <a:r>
              <a:rPr lang="en-US" altLang="en-US" sz="3600" spc="0" dirty="0">
                <a:latin typeface="Calibri" panose="020F0502020204030204" pitchFamily="34" charset="0"/>
                <a:cs typeface="Calibri" panose="020F0502020204030204" pitchFamily="34" charset="0"/>
              </a:rPr>
              <a:t>Greek </a:t>
            </a:r>
            <a:r>
              <a:rPr lang="en-US" altLang="en-US" sz="3600" i="1" spc="0" dirty="0" err="1">
                <a:latin typeface="Calibri" panose="020F0502020204030204" pitchFamily="34" charset="0"/>
                <a:cs typeface="Calibri" panose="020F0502020204030204" pitchFamily="34" charset="0"/>
              </a:rPr>
              <a:t>dipsychos</a:t>
            </a:r>
            <a:endParaRPr lang="en-US" altLang="en-US" sz="3600" spc="0" dirty="0">
              <a:latin typeface="Calibri" panose="020F0502020204030204" pitchFamily="34" charset="0"/>
              <a:cs typeface="Calibri" panose="020F0502020204030204" pitchFamily="34" charset="0"/>
            </a:endParaRPr>
          </a:p>
          <a:p>
            <a:pPr marL="0" indent="0" algn="ctr" eaLnBrk="1" hangingPunct="1">
              <a:lnSpc>
                <a:spcPct val="100000"/>
              </a:lnSpc>
              <a:spcBef>
                <a:spcPct val="0"/>
              </a:spcBef>
            </a:pPr>
            <a:r>
              <a:rPr lang="en-US" altLang="en-US" sz="3600" spc="0" dirty="0">
                <a:latin typeface="Calibri" panose="020F0502020204030204" pitchFamily="34" charset="0"/>
                <a:cs typeface="Calibri" panose="020F0502020204030204" pitchFamily="34" charset="0"/>
              </a:rPr>
              <a:t>Literally “two-souled”</a:t>
            </a:r>
          </a:p>
          <a:p>
            <a:pPr marL="0" indent="0" eaLnBrk="1" hangingPunct="1">
              <a:lnSpc>
                <a:spcPct val="100000"/>
              </a:lnSpc>
              <a:spcBef>
                <a:spcPct val="0"/>
              </a:spcBef>
            </a:pPr>
            <a:endParaRPr lang="en-US" altLang="en-US" sz="3200" spc="0" dirty="0">
              <a:latin typeface="Calibri" panose="020F0502020204030204" pitchFamily="34" charset="0"/>
              <a:cs typeface="Calibri" panose="020F0502020204030204" pitchFamily="34" charset="0"/>
            </a:endParaRPr>
          </a:p>
          <a:p>
            <a:pPr marL="0" indent="0" eaLnBrk="1" hangingPunct="1">
              <a:lnSpc>
                <a:spcPct val="100000"/>
              </a:lnSpc>
              <a:spcBef>
                <a:spcPct val="0"/>
              </a:spcBef>
            </a:pPr>
            <a:endParaRPr lang="en-US" altLang="en-US" sz="3200" spc="0" dirty="0">
              <a:latin typeface="Calibri" panose="020F0502020204030204" pitchFamily="34" charset="0"/>
              <a:cs typeface="Calibri" panose="020F0502020204030204" pitchFamily="34" charset="0"/>
            </a:endParaRPr>
          </a:p>
          <a:p>
            <a:pPr marL="0" indent="0" eaLnBrk="1" hangingPunct="1">
              <a:lnSpc>
                <a:spcPct val="100000"/>
              </a:lnSpc>
              <a:spcBef>
                <a:spcPct val="0"/>
              </a:spcBef>
            </a:pPr>
            <a:endParaRPr lang="en-US" altLang="en-US" sz="3200" spc="0" dirty="0">
              <a:latin typeface="Calibri" panose="020F0502020204030204" pitchFamily="34" charset="0"/>
              <a:cs typeface="Calibri" panose="020F0502020204030204" pitchFamily="34" charset="0"/>
            </a:endParaRPr>
          </a:p>
          <a:p>
            <a:pPr marL="0" indent="0" eaLnBrk="1" hangingPunct="1">
              <a:lnSpc>
                <a:spcPct val="100000"/>
              </a:lnSpc>
              <a:spcBef>
                <a:spcPct val="0"/>
              </a:spcBef>
            </a:pPr>
            <a:endParaRPr lang="en-US" altLang="en-US" sz="3200" spc="0" dirty="0">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id="{191818F9-5B6A-DB49-90B6-9BBED821A1D8}"/>
              </a:ext>
            </a:extLst>
          </p:cNvPr>
          <p:cNvSpPr>
            <a:spLocks noGrp="1" noRot="1" noChangeAspect="1" noMove="1" noResize="1" noEditPoints="1" noAdjustHandles="1" noChangeArrowheads="1" noChangeShapeType="1" noTextEdit="1"/>
          </p:cNvSpPr>
          <p:nvPr/>
        </p:nvSpPr>
        <p:spPr>
          <a:xfrm>
            <a:off x="1588" y="6111875"/>
            <a:ext cx="9140825" cy="65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Rectangle 23">
            <a:extLst>
              <a:ext uri="{FF2B5EF4-FFF2-40B4-BE49-F238E27FC236}">
                <a16:creationId xmlns:a16="http://schemas.microsoft.com/office/drawing/2014/main" id="{171CBDBE-AF6E-9F4B-BFFD-2106191BF845}"/>
              </a:ext>
            </a:extLst>
          </p:cNvPr>
          <p:cNvSpPr>
            <a:spLocks noGrp="1" noRot="1" noChangeAspect="1" noMove="1" noResize="1" noEditPoints="1" noAdjustHandles="1" noChangeArrowheads="1" noChangeShapeType="1" noTextEdit="1"/>
          </p:cNvSpPr>
          <p:nvPr/>
        </p:nvSpPr>
        <p:spPr>
          <a:xfrm>
            <a:off x="6858000" y="0"/>
            <a:ext cx="4762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4348" name="Picture 12">
            <a:extLst>
              <a:ext uri="{FF2B5EF4-FFF2-40B4-BE49-F238E27FC236}">
                <a16:creationId xmlns:a16="http://schemas.microsoft.com/office/drawing/2014/main" id="{1DD96835-12F2-A043-84C5-49DD9C6CB0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747" t="53430" r="230" b="35283"/>
          <a:stretch>
            <a:fillRect/>
          </a:stretch>
        </p:blipFill>
        <p:spPr bwMode="auto">
          <a:xfrm>
            <a:off x="9525" y="6176963"/>
            <a:ext cx="685323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303D6A7-E612-5A49-BD25-420E6451CEC4}"/>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Rectangle 9">
            <a:extLst>
              <a:ext uri="{FF2B5EF4-FFF2-40B4-BE49-F238E27FC236}">
                <a16:creationId xmlns:a16="http://schemas.microsoft.com/office/drawing/2014/main" id="{08539563-3A3A-1D4E-ABDB-18BE3C0AF0B7}"/>
              </a:ext>
            </a:extLst>
          </p:cNvPr>
          <p:cNvSpPr>
            <a:spLocks noGrp="1" noRot="1" noChangeAspect="1" noMove="1" noResize="1" noEditPoints="1" noAdjustHandles="1" noChangeArrowheads="1" noChangeShapeType="1" noTextEdit="1"/>
          </p:cNvSpPr>
          <p:nvPr/>
        </p:nvSpPr>
        <p:spPr>
          <a:xfrm>
            <a:off x="1588" y="1036638"/>
            <a:ext cx="6869112" cy="507523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6764E01A-5685-C444-9ECF-4031EA00FB17}"/>
              </a:ext>
            </a:extLst>
          </p:cNvPr>
          <p:cNvSpPr>
            <a:spLocks noGrp="1"/>
          </p:cNvSpPr>
          <p:nvPr>
            <p:ph type="title"/>
          </p:nvPr>
        </p:nvSpPr>
        <p:spPr>
          <a:xfrm>
            <a:off x="9525" y="0"/>
            <a:ext cx="6848475" cy="966788"/>
          </a:xfrm>
        </p:spPr>
        <p:txBody>
          <a:bodyPr anchor="t">
            <a:noAutofit/>
          </a:bodyPr>
          <a:lstStyle/>
          <a:p>
            <a:pPr algn="ctr" eaLnBrk="1" hangingPunct="1">
              <a:lnSpc>
                <a:spcPct val="100000"/>
              </a:lnSpc>
            </a:pPr>
            <a:r>
              <a:rPr lang="en-US" altLang="en-US" sz="4800" spc="0" dirty="0">
                <a:latin typeface="Calibri" panose="020F0502020204030204" pitchFamily="34" charset="0"/>
                <a:cs typeface="Calibri" panose="020F0502020204030204" pitchFamily="34" charset="0"/>
              </a:rPr>
              <a:t>The Double-Minded Man</a:t>
            </a:r>
          </a:p>
        </p:txBody>
      </p:sp>
      <p:sp>
        <p:nvSpPr>
          <p:cNvPr id="12" name="Rectangle 11">
            <a:extLst>
              <a:ext uri="{FF2B5EF4-FFF2-40B4-BE49-F238E27FC236}">
                <a16:creationId xmlns:a16="http://schemas.microsoft.com/office/drawing/2014/main" id="{534027FB-22F2-A04F-B129-60CE6C36CD15}"/>
              </a:ext>
            </a:extLst>
          </p:cNvPr>
          <p:cNvSpPr>
            <a:spLocks noGrp="1" noRot="1" noChangeAspect="1" noMove="1" noResize="1" noEditPoints="1" noAdjustHandles="1" noChangeArrowheads="1" noChangeShapeType="1" noTextEdit="1"/>
          </p:cNvSpPr>
          <p:nvPr/>
        </p:nvSpPr>
        <p:spPr>
          <a:xfrm>
            <a:off x="6873875" y="-4763"/>
            <a:ext cx="2270125" cy="10572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ectangle 13">
            <a:extLst>
              <a:ext uri="{FF2B5EF4-FFF2-40B4-BE49-F238E27FC236}">
                <a16:creationId xmlns:a16="http://schemas.microsoft.com/office/drawing/2014/main" id="{FC803C8A-9156-DB44-A4DA-F61E82C5C2C2}"/>
              </a:ext>
            </a:extLst>
          </p:cNvPr>
          <p:cNvSpPr>
            <a:spLocks noGrp="1" noRot="1" noChangeAspect="1" noMove="1" noResize="1" noEditPoints="1" noAdjustHandles="1" noChangeArrowheads="1" noChangeShapeType="1" noTextEdit="1"/>
          </p:cNvSpPr>
          <p:nvPr/>
        </p:nvSpPr>
        <p:spPr>
          <a:xfrm>
            <a:off x="6870700" y="6167438"/>
            <a:ext cx="2271713" cy="69056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Rectangle 17">
            <a:extLst>
              <a:ext uri="{FF2B5EF4-FFF2-40B4-BE49-F238E27FC236}">
                <a16:creationId xmlns:a16="http://schemas.microsoft.com/office/drawing/2014/main" id="{81AAC40E-A738-CC4F-94A6-9B5473916930}"/>
              </a:ext>
            </a:extLst>
          </p:cNvPr>
          <p:cNvSpPr>
            <a:spLocks noGrp="1" noRot="1" noChangeAspect="1" noMove="1" noResize="1" noEditPoints="1" noAdjustHandles="1" noChangeArrowheads="1" noChangeShapeType="1" noTextEdit="1"/>
          </p:cNvSpPr>
          <p:nvPr/>
        </p:nvSpPr>
        <p:spPr>
          <a:xfrm>
            <a:off x="6873875" y="1052513"/>
            <a:ext cx="2270125" cy="5114925"/>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Rectangle 19">
            <a:extLst>
              <a:ext uri="{FF2B5EF4-FFF2-40B4-BE49-F238E27FC236}">
                <a16:creationId xmlns:a16="http://schemas.microsoft.com/office/drawing/2014/main" id="{46504DF0-36A0-6149-A313-09F2FFC55605}"/>
              </a:ext>
            </a:extLst>
          </p:cNvPr>
          <p:cNvSpPr>
            <a:spLocks noGrp="1" noRot="1" noChangeAspect="1" noMove="1" noResize="1" noEditPoints="1" noAdjustHandles="1" noChangeArrowheads="1" noChangeShapeType="1" noTextEdit="1"/>
          </p:cNvSpPr>
          <p:nvPr/>
        </p:nvSpPr>
        <p:spPr>
          <a:xfrm>
            <a:off x="1588" y="1031875"/>
            <a:ext cx="9140825" cy="6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Content Placeholder 2">
            <a:extLst>
              <a:ext uri="{FF2B5EF4-FFF2-40B4-BE49-F238E27FC236}">
                <a16:creationId xmlns:a16="http://schemas.microsoft.com/office/drawing/2014/main" id="{4C31F1E9-1EFD-B24E-A878-0358083D05EB}"/>
              </a:ext>
            </a:extLst>
          </p:cNvPr>
          <p:cNvSpPr>
            <a:spLocks noGrp="1"/>
          </p:cNvSpPr>
          <p:nvPr>
            <p:ph idx="1"/>
          </p:nvPr>
        </p:nvSpPr>
        <p:spPr>
          <a:xfrm>
            <a:off x="454025" y="1323975"/>
            <a:ext cx="6187407" cy="4787900"/>
          </a:xfrm>
        </p:spPr>
        <p:txBody>
          <a:bodyPr anchor="t">
            <a:noAutofit/>
          </a:bodyPr>
          <a:lstStyle/>
          <a:p>
            <a:pPr marL="460375" indent="-460375" eaLnBrk="1" hangingPunct="1">
              <a:lnSpc>
                <a:spcPct val="100000"/>
              </a:lnSpc>
              <a:spcBef>
                <a:spcPct val="0"/>
              </a:spcBef>
              <a:spcAft>
                <a:spcPts val="600"/>
              </a:spcAft>
            </a:pPr>
            <a:r>
              <a:rPr lang="en-US" altLang="en-US" sz="4000" spc="0" dirty="0">
                <a:latin typeface="Calibri" panose="020F0502020204030204" pitchFamily="34" charset="0"/>
                <a:cs typeface="Calibri" panose="020F0502020204030204" pitchFamily="34" charset="0"/>
              </a:rPr>
              <a:t>I. 	Wavers in Faith (Jas. 1:6).</a:t>
            </a:r>
          </a:p>
          <a:p>
            <a:pPr marL="873125" indent="-412750" eaLnBrk="1" hangingPunct="1">
              <a:lnSpc>
                <a:spcPct val="100000"/>
              </a:lnSpc>
              <a:spcBef>
                <a:spcPct val="0"/>
              </a:spcBef>
              <a:spcAft>
                <a:spcPts val="600"/>
              </a:spcAft>
            </a:pPr>
            <a:r>
              <a:rPr lang="en-US" altLang="en-US" sz="3400" spc="0" dirty="0">
                <a:latin typeface="Calibri" panose="020F0502020204030204" pitchFamily="34" charset="0"/>
                <a:cs typeface="Calibri" panose="020F0502020204030204" pitchFamily="34" charset="0"/>
              </a:rPr>
              <a:t>• 	</a:t>
            </a:r>
            <a:r>
              <a:rPr lang="en-US" altLang="en-US" sz="3400" b="0" spc="0" dirty="0">
                <a:latin typeface="Calibri" panose="020F0502020204030204" pitchFamily="34" charset="0"/>
                <a:cs typeface="Calibri" panose="020F0502020204030204" pitchFamily="34" charset="0"/>
              </a:rPr>
              <a:t>Growing in faith guards against this (2 Pet. 1:5-11).</a:t>
            </a:r>
          </a:p>
          <a:p>
            <a:pPr marL="523875" indent="-523875" eaLnBrk="1" hangingPunct="1">
              <a:lnSpc>
                <a:spcPct val="100000"/>
              </a:lnSpc>
              <a:spcBef>
                <a:spcPct val="0"/>
              </a:spcBef>
              <a:spcAft>
                <a:spcPts val="600"/>
              </a:spcAft>
            </a:pPr>
            <a:r>
              <a:rPr lang="en-US" altLang="en-US" sz="4000" spc="0" dirty="0">
                <a:latin typeface="Calibri" panose="020F0502020204030204" pitchFamily="34" charset="0"/>
                <a:cs typeface="Calibri" panose="020F0502020204030204" pitchFamily="34" charset="0"/>
              </a:rPr>
              <a:t>II. Befriends the World (Jas. 4:4).</a:t>
            </a:r>
          </a:p>
          <a:p>
            <a:pPr marL="873125" indent="-412750" eaLnBrk="1" hangingPunct="1">
              <a:lnSpc>
                <a:spcPct val="100000"/>
              </a:lnSpc>
              <a:spcBef>
                <a:spcPct val="0"/>
              </a:spcBef>
              <a:spcAft>
                <a:spcPts val="600"/>
              </a:spcAft>
            </a:pPr>
            <a:r>
              <a:rPr lang="en-US" altLang="en-US" sz="3400" spc="0" dirty="0">
                <a:latin typeface="Calibri" panose="020F0502020204030204" pitchFamily="34" charset="0"/>
                <a:cs typeface="Calibri" panose="020F0502020204030204" pitchFamily="34" charset="0"/>
              </a:rPr>
              <a:t>•	</a:t>
            </a:r>
            <a:r>
              <a:rPr lang="en-US" altLang="en-US" sz="3400" b="0" spc="0" dirty="0">
                <a:latin typeface="Calibri" panose="020F0502020204030204" pitchFamily="34" charset="0"/>
                <a:cs typeface="Calibri" panose="020F0502020204030204" pitchFamily="34" charset="0"/>
              </a:rPr>
              <a:t>We must not love the world (1 John 2:15-17).</a:t>
            </a:r>
          </a:p>
          <a:p>
            <a:pPr marL="412750" indent="-412750" eaLnBrk="1" hangingPunct="1">
              <a:lnSpc>
                <a:spcPct val="100000"/>
              </a:lnSpc>
              <a:spcBef>
                <a:spcPct val="0"/>
              </a:spcBef>
              <a:spcAft>
                <a:spcPts val="600"/>
              </a:spcAft>
            </a:pPr>
            <a:endParaRPr lang="en-US" altLang="en-US" sz="3400" spc="0" dirty="0">
              <a:latin typeface="Calibri" panose="020F0502020204030204" pitchFamily="34" charset="0"/>
              <a:cs typeface="Calibri" panose="020F0502020204030204" pitchFamily="34" charset="0"/>
            </a:endParaRPr>
          </a:p>
          <a:p>
            <a:pPr marL="412750" indent="-412750" eaLnBrk="1" hangingPunct="1">
              <a:lnSpc>
                <a:spcPct val="100000"/>
              </a:lnSpc>
              <a:spcBef>
                <a:spcPct val="0"/>
              </a:spcBef>
              <a:spcAft>
                <a:spcPts val="600"/>
              </a:spcAft>
            </a:pPr>
            <a:endParaRPr lang="en-US" altLang="en-US" sz="3400" spc="0" dirty="0">
              <a:latin typeface="Calibri" panose="020F0502020204030204" pitchFamily="34" charset="0"/>
              <a:cs typeface="Calibri" panose="020F0502020204030204" pitchFamily="34" charset="0"/>
            </a:endParaRPr>
          </a:p>
          <a:p>
            <a:pPr marL="0" indent="0" eaLnBrk="1" hangingPunct="1">
              <a:lnSpc>
                <a:spcPct val="100000"/>
              </a:lnSpc>
              <a:spcBef>
                <a:spcPct val="0"/>
              </a:spcBef>
            </a:pPr>
            <a:endParaRPr lang="en-US" altLang="en-US" sz="3200" spc="0" dirty="0">
              <a:latin typeface="Calibri" panose="020F0502020204030204" pitchFamily="34" charset="0"/>
              <a:cs typeface="Calibri" panose="020F0502020204030204" pitchFamily="34" charset="0"/>
            </a:endParaRPr>
          </a:p>
          <a:p>
            <a:pPr marL="0" indent="0" eaLnBrk="1" hangingPunct="1">
              <a:lnSpc>
                <a:spcPct val="100000"/>
              </a:lnSpc>
              <a:spcBef>
                <a:spcPct val="0"/>
              </a:spcBef>
            </a:pPr>
            <a:endParaRPr lang="en-US" altLang="en-US" sz="3200" spc="0" dirty="0">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id="{CB9F8131-99C0-CF44-ACBE-9BD40542C2E1}"/>
              </a:ext>
            </a:extLst>
          </p:cNvPr>
          <p:cNvSpPr>
            <a:spLocks noGrp="1" noRot="1" noChangeAspect="1" noMove="1" noResize="1" noEditPoints="1" noAdjustHandles="1" noChangeArrowheads="1" noChangeShapeType="1" noTextEdit="1"/>
          </p:cNvSpPr>
          <p:nvPr/>
        </p:nvSpPr>
        <p:spPr>
          <a:xfrm>
            <a:off x="1588" y="6111875"/>
            <a:ext cx="9140825" cy="65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Rectangle 23">
            <a:extLst>
              <a:ext uri="{FF2B5EF4-FFF2-40B4-BE49-F238E27FC236}">
                <a16:creationId xmlns:a16="http://schemas.microsoft.com/office/drawing/2014/main" id="{EFC15415-3F49-8B4F-A94C-58511710CB76}"/>
              </a:ext>
            </a:extLst>
          </p:cNvPr>
          <p:cNvSpPr>
            <a:spLocks noGrp="1" noRot="1" noChangeAspect="1" noMove="1" noResize="1" noEditPoints="1" noAdjustHandles="1" noChangeArrowheads="1" noChangeShapeType="1" noTextEdit="1"/>
          </p:cNvSpPr>
          <p:nvPr/>
        </p:nvSpPr>
        <p:spPr>
          <a:xfrm>
            <a:off x="6858000" y="0"/>
            <a:ext cx="4762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3324" name="Picture 12">
            <a:extLst>
              <a:ext uri="{FF2B5EF4-FFF2-40B4-BE49-F238E27FC236}">
                <a16:creationId xmlns:a16="http://schemas.microsoft.com/office/drawing/2014/main" id="{9B920385-2E13-CA4A-A518-B12247811B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747" t="53430" r="230" b="35283"/>
          <a:stretch>
            <a:fillRect/>
          </a:stretch>
        </p:blipFill>
        <p:spPr bwMode="auto">
          <a:xfrm>
            <a:off x="9525" y="6176963"/>
            <a:ext cx="685323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083354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303D6A7-E612-5A49-BD25-420E6451CEC4}"/>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Rectangle 9">
            <a:extLst>
              <a:ext uri="{FF2B5EF4-FFF2-40B4-BE49-F238E27FC236}">
                <a16:creationId xmlns:a16="http://schemas.microsoft.com/office/drawing/2014/main" id="{08539563-3A3A-1D4E-ABDB-18BE3C0AF0B7}"/>
              </a:ext>
            </a:extLst>
          </p:cNvPr>
          <p:cNvSpPr>
            <a:spLocks noGrp="1" noRot="1" noChangeAspect="1" noMove="1" noResize="1" noEditPoints="1" noAdjustHandles="1" noChangeArrowheads="1" noChangeShapeType="1" noTextEdit="1"/>
          </p:cNvSpPr>
          <p:nvPr/>
        </p:nvSpPr>
        <p:spPr>
          <a:xfrm>
            <a:off x="1588" y="1036638"/>
            <a:ext cx="6869112" cy="507523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6764E01A-5685-C444-9ECF-4031EA00FB17}"/>
              </a:ext>
            </a:extLst>
          </p:cNvPr>
          <p:cNvSpPr>
            <a:spLocks noGrp="1"/>
          </p:cNvSpPr>
          <p:nvPr>
            <p:ph type="title"/>
          </p:nvPr>
        </p:nvSpPr>
        <p:spPr>
          <a:xfrm>
            <a:off x="9525" y="0"/>
            <a:ext cx="6848475" cy="966788"/>
          </a:xfrm>
        </p:spPr>
        <p:txBody>
          <a:bodyPr anchor="t">
            <a:noAutofit/>
          </a:bodyPr>
          <a:lstStyle/>
          <a:p>
            <a:pPr algn="ctr" eaLnBrk="1" hangingPunct="1">
              <a:lnSpc>
                <a:spcPct val="100000"/>
              </a:lnSpc>
            </a:pPr>
            <a:r>
              <a:rPr lang="en-US" altLang="en-US" sz="4800" spc="0" dirty="0">
                <a:latin typeface="Calibri" panose="020F0502020204030204" pitchFamily="34" charset="0"/>
                <a:cs typeface="Calibri" panose="020F0502020204030204" pitchFamily="34" charset="0"/>
              </a:rPr>
              <a:t>The Double-Minded Man</a:t>
            </a:r>
          </a:p>
        </p:txBody>
      </p:sp>
      <p:sp>
        <p:nvSpPr>
          <p:cNvPr id="12" name="Rectangle 11">
            <a:extLst>
              <a:ext uri="{FF2B5EF4-FFF2-40B4-BE49-F238E27FC236}">
                <a16:creationId xmlns:a16="http://schemas.microsoft.com/office/drawing/2014/main" id="{534027FB-22F2-A04F-B129-60CE6C36CD15}"/>
              </a:ext>
            </a:extLst>
          </p:cNvPr>
          <p:cNvSpPr>
            <a:spLocks noGrp="1" noRot="1" noChangeAspect="1" noMove="1" noResize="1" noEditPoints="1" noAdjustHandles="1" noChangeArrowheads="1" noChangeShapeType="1" noTextEdit="1"/>
          </p:cNvSpPr>
          <p:nvPr/>
        </p:nvSpPr>
        <p:spPr>
          <a:xfrm>
            <a:off x="6873875" y="-4763"/>
            <a:ext cx="2270125" cy="10572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ectangle 13">
            <a:extLst>
              <a:ext uri="{FF2B5EF4-FFF2-40B4-BE49-F238E27FC236}">
                <a16:creationId xmlns:a16="http://schemas.microsoft.com/office/drawing/2014/main" id="{FC803C8A-9156-DB44-A4DA-F61E82C5C2C2}"/>
              </a:ext>
            </a:extLst>
          </p:cNvPr>
          <p:cNvSpPr>
            <a:spLocks noGrp="1" noRot="1" noChangeAspect="1" noMove="1" noResize="1" noEditPoints="1" noAdjustHandles="1" noChangeArrowheads="1" noChangeShapeType="1" noTextEdit="1"/>
          </p:cNvSpPr>
          <p:nvPr/>
        </p:nvSpPr>
        <p:spPr>
          <a:xfrm>
            <a:off x="6870700" y="6167438"/>
            <a:ext cx="2271713" cy="69056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Rectangle 17">
            <a:extLst>
              <a:ext uri="{FF2B5EF4-FFF2-40B4-BE49-F238E27FC236}">
                <a16:creationId xmlns:a16="http://schemas.microsoft.com/office/drawing/2014/main" id="{81AAC40E-A738-CC4F-94A6-9B5473916930}"/>
              </a:ext>
            </a:extLst>
          </p:cNvPr>
          <p:cNvSpPr>
            <a:spLocks noGrp="1" noRot="1" noChangeAspect="1" noMove="1" noResize="1" noEditPoints="1" noAdjustHandles="1" noChangeArrowheads="1" noChangeShapeType="1" noTextEdit="1"/>
          </p:cNvSpPr>
          <p:nvPr/>
        </p:nvSpPr>
        <p:spPr>
          <a:xfrm>
            <a:off x="6873875" y="1052513"/>
            <a:ext cx="2270125" cy="5114925"/>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Rectangle 19">
            <a:extLst>
              <a:ext uri="{FF2B5EF4-FFF2-40B4-BE49-F238E27FC236}">
                <a16:creationId xmlns:a16="http://schemas.microsoft.com/office/drawing/2014/main" id="{46504DF0-36A0-6149-A313-09F2FFC55605}"/>
              </a:ext>
            </a:extLst>
          </p:cNvPr>
          <p:cNvSpPr>
            <a:spLocks noGrp="1" noRot="1" noChangeAspect="1" noMove="1" noResize="1" noEditPoints="1" noAdjustHandles="1" noChangeArrowheads="1" noChangeShapeType="1" noTextEdit="1"/>
          </p:cNvSpPr>
          <p:nvPr/>
        </p:nvSpPr>
        <p:spPr>
          <a:xfrm>
            <a:off x="1588" y="1031875"/>
            <a:ext cx="9140825" cy="6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Content Placeholder 2">
            <a:extLst>
              <a:ext uri="{FF2B5EF4-FFF2-40B4-BE49-F238E27FC236}">
                <a16:creationId xmlns:a16="http://schemas.microsoft.com/office/drawing/2014/main" id="{4C31F1E9-1EFD-B24E-A878-0358083D05EB}"/>
              </a:ext>
            </a:extLst>
          </p:cNvPr>
          <p:cNvSpPr>
            <a:spLocks noGrp="1"/>
          </p:cNvSpPr>
          <p:nvPr>
            <p:ph idx="1"/>
          </p:nvPr>
        </p:nvSpPr>
        <p:spPr>
          <a:xfrm>
            <a:off x="454025" y="1160462"/>
            <a:ext cx="6187407" cy="4951413"/>
          </a:xfrm>
        </p:spPr>
        <p:txBody>
          <a:bodyPr anchor="t">
            <a:noAutofit/>
          </a:bodyPr>
          <a:lstStyle/>
          <a:p>
            <a:pPr marL="635000" indent="-635000" eaLnBrk="1" hangingPunct="1">
              <a:lnSpc>
                <a:spcPct val="100000"/>
              </a:lnSpc>
              <a:spcBef>
                <a:spcPct val="0"/>
              </a:spcBef>
              <a:spcAft>
                <a:spcPts val="600"/>
              </a:spcAft>
            </a:pPr>
            <a:r>
              <a:rPr lang="en-US" altLang="en-US" sz="4000" spc="0" dirty="0">
                <a:latin typeface="Calibri" panose="020F0502020204030204" pitchFamily="34" charset="0"/>
                <a:cs typeface="Calibri" panose="020F0502020204030204" pitchFamily="34" charset="0"/>
              </a:rPr>
              <a:t>III. Serves Two Masters (Matt. 6:19-24).</a:t>
            </a:r>
          </a:p>
          <a:p>
            <a:pPr marL="984250" indent="-412750" eaLnBrk="1" hangingPunct="1">
              <a:lnSpc>
                <a:spcPct val="100000"/>
              </a:lnSpc>
              <a:spcBef>
                <a:spcPct val="0"/>
              </a:spcBef>
              <a:spcAft>
                <a:spcPts val="600"/>
              </a:spcAft>
            </a:pPr>
            <a:r>
              <a:rPr lang="en-US" altLang="en-US" sz="3400" b="0" spc="0" dirty="0">
                <a:latin typeface="Calibri" panose="020F0502020204030204" pitchFamily="34" charset="0"/>
                <a:cs typeface="Calibri" panose="020F0502020204030204" pitchFamily="34" charset="0"/>
              </a:rPr>
              <a:t>•	We must choose whom we will serve (Josh. 24:14-15).</a:t>
            </a:r>
            <a:endParaRPr lang="en-US" altLang="en-US" sz="3400" spc="0" dirty="0">
              <a:latin typeface="Calibri" panose="020F0502020204030204" pitchFamily="34" charset="0"/>
              <a:cs typeface="Calibri" panose="020F0502020204030204" pitchFamily="34" charset="0"/>
            </a:endParaRPr>
          </a:p>
          <a:p>
            <a:pPr marL="635000" indent="-635000" eaLnBrk="1" hangingPunct="1">
              <a:lnSpc>
                <a:spcPct val="100000"/>
              </a:lnSpc>
              <a:spcBef>
                <a:spcPct val="0"/>
              </a:spcBef>
              <a:spcAft>
                <a:spcPts val="600"/>
              </a:spcAft>
            </a:pPr>
            <a:r>
              <a:rPr lang="en-US" altLang="en-US" sz="3600" spc="0" dirty="0">
                <a:latin typeface="Calibri" panose="020F0502020204030204" pitchFamily="34" charset="0"/>
                <a:cs typeface="Calibri" panose="020F0502020204030204" pitchFamily="34" charset="0"/>
              </a:rPr>
              <a:t>IV. Is Carnally Minded (Rom. 8:5-9).</a:t>
            </a:r>
          </a:p>
          <a:p>
            <a:pPr marL="873125" indent="-412750" eaLnBrk="1" hangingPunct="1">
              <a:lnSpc>
                <a:spcPct val="100000"/>
              </a:lnSpc>
              <a:spcBef>
                <a:spcPct val="0"/>
              </a:spcBef>
              <a:spcAft>
                <a:spcPts val="600"/>
              </a:spcAft>
            </a:pPr>
            <a:r>
              <a:rPr lang="en-US" altLang="en-US" sz="3400" b="0" spc="0" dirty="0">
                <a:latin typeface="Calibri" panose="020F0502020204030204" pitchFamily="34" charset="0"/>
                <a:cs typeface="Calibri" panose="020F0502020204030204" pitchFamily="34" charset="0"/>
              </a:rPr>
              <a:t>•	Christians must set their minds on heaven (Col. 3:1-4)</a:t>
            </a:r>
          </a:p>
          <a:p>
            <a:pPr marL="873125" indent="-412750" eaLnBrk="1" hangingPunct="1">
              <a:lnSpc>
                <a:spcPct val="100000"/>
              </a:lnSpc>
              <a:spcBef>
                <a:spcPct val="0"/>
              </a:spcBef>
              <a:spcAft>
                <a:spcPts val="600"/>
              </a:spcAft>
            </a:pPr>
            <a:endParaRPr lang="en-US" altLang="en-US" sz="3400" b="0" spc="0" dirty="0">
              <a:latin typeface="Calibri" panose="020F0502020204030204" pitchFamily="34" charset="0"/>
              <a:cs typeface="Calibri" panose="020F0502020204030204" pitchFamily="34" charset="0"/>
            </a:endParaRPr>
          </a:p>
          <a:p>
            <a:pPr marL="873125" indent="-412750" eaLnBrk="1" hangingPunct="1">
              <a:lnSpc>
                <a:spcPct val="100000"/>
              </a:lnSpc>
              <a:spcBef>
                <a:spcPct val="0"/>
              </a:spcBef>
              <a:spcAft>
                <a:spcPts val="600"/>
              </a:spcAft>
            </a:pPr>
            <a:endParaRPr lang="en-US" altLang="en-US" sz="3400" b="0" spc="0" dirty="0">
              <a:latin typeface="Calibri" panose="020F0502020204030204" pitchFamily="34" charset="0"/>
              <a:cs typeface="Calibri" panose="020F0502020204030204" pitchFamily="34" charset="0"/>
            </a:endParaRPr>
          </a:p>
          <a:p>
            <a:pPr marL="0" indent="0" eaLnBrk="1" hangingPunct="1">
              <a:lnSpc>
                <a:spcPct val="100000"/>
              </a:lnSpc>
              <a:spcBef>
                <a:spcPct val="0"/>
              </a:spcBef>
            </a:pPr>
            <a:endParaRPr lang="en-US" altLang="en-US" sz="3200" spc="0" dirty="0">
              <a:latin typeface="Calibri" panose="020F0502020204030204" pitchFamily="34" charset="0"/>
              <a:cs typeface="Calibri" panose="020F0502020204030204" pitchFamily="34" charset="0"/>
            </a:endParaRPr>
          </a:p>
          <a:p>
            <a:pPr marL="0" indent="0" eaLnBrk="1" hangingPunct="1">
              <a:lnSpc>
                <a:spcPct val="100000"/>
              </a:lnSpc>
              <a:spcBef>
                <a:spcPct val="0"/>
              </a:spcBef>
            </a:pPr>
            <a:endParaRPr lang="en-US" altLang="en-US" sz="3200" spc="0" dirty="0">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id="{CB9F8131-99C0-CF44-ACBE-9BD40542C2E1}"/>
              </a:ext>
            </a:extLst>
          </p:cNvPr>
          <p:cNvSpPr>
            <a:spLocks noGrp="1" noRot="1" noChangeAspect="1" noMove="1" noResize="1" noEditPoints="1" noAdjustHandles="1" noChangeArrowheads="1" noChangeShapeType="1" noTextEdit="1"/>
          </p:cNvSpPr>
          <p:nvPr/>
        </p:nvSpPr>
        <p:spPr>
          <a:xfrm>
            <a:off x="1588" y="6111875"/>
            <a:ext cx="9140825" cy="65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Rectangle 23">
            <a:extLst>
              <a:ext uri="{FF2B5EF4-FFF2-40B4-BE49-F238E27FC236}">
                <a16:creationId xmlns:a16="http://schemas.microsoft.com/office/drawing/2014/main" id="{EFC15415-3F49-8B4F-A94C-58511710CB76}"/>
              </a:ext>
            </a:extLst>
          </p:cNvPr>
          <p:cNvSpPr>
            <a:spLocks noGrp="1" noRot="1" noChangeAspect="1" noMove="1" noResize="1" noEditPoints="1" noAdjustHandles="1" noChangeArrowheads="1" noChangeShapeType="1" noTextEdit="1"/>
          </p:cNvSpPr>
          <p:nvPr/>
        </p:nvSpPr>
        <p:spPr>
          <a:xfrm>
            <a:off x="6858000" y="0"/>
            <a:ext cx="4762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3324" name="Picture 12">
            <a:extLst>
              <a:ext uri="{FF2B5EF4-FFF2-40B4-BE49-F238E27FC236}">
                <a16:creationId xmlns:a16="http://schemas.microsoft.com/office/drawing/2014/main" id="{9B920385-2E13-CA4A-A518-B12247811B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747" t="53430" r="230" b="35283"/>
          <a:stretch>
            <a:fillRect/>
          </a:stretch>
        </p:blipFill>
        <p:spPr bwMode="auto">
          <a:xfrm>
            <a:off x="9525" y="6176963"/>
            <a:ext cx="685323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2572223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303D6A7-E612-5A49-BD25-420E6451CEC4}"/>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Rectangle 9">
            <a:extLst>
              <a:ext uri="{FF2B5EF4-FFF2-40B4-BE49-F238E27FC236}">
                <a16:creationId xmlns:a16="http://schemas.microsoft.com/office/drawing/2014/main" id="{08539563-3A3A-1D4E-ABDB-18BE3C0AF0B7}"/>
              </a:ext>
            </a:extLst>
          </p:cNvPr>
          <p:cNvSpPr>
            <a:spLocks noGrp="1" noRot="1" noChangeAspect="1" noMove="1" noResize="1" noEditPoints="1" noAdjustHandles="1" noChangeArrowheads="1" noChangeShapeType="1" noTextEdit="1"/>
          </p:cNvSpPr>
          <p:nvPr/>
        </p:nvSpPr>
        <p:spPr>
          <a:xfrm>
            <a:off x="1588" y="1036638"/>
            <a:ext cx="6869112" cy="507523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6764E01A-5685-C444-9ECF-4031EA00FB17}"/>
              </a:ext>
            </a:extLst>
          </p:cNvPr>
          <p:cNvSpPr>
            <a:spLocks noGrp="1"/>
          </p:cNvSpPr>
          <p:nvPr>
            <p:ph type="title"/>
          </p:nvPr>
        </p:nvSpPr>
        <p:spPr>
          <a:xfrm>
            <a:off x="9525" y="0"/>
            <a:ext cx="6848475" cy="966788"/>
          </a:xfrm>
        </p:spPr>
        <p:txBody>
          <a:bodyPr anchor="t">
            <a:noAutofit/>
          </a:bodyPr>
          <a:lstStyle/>
          <a:p>
            <a:pPr algn="ctr" eaLnBrk="1" hangingPunct="1">
              <a:lnSpc>
                <a:spcPct val="100000"/>
              </a:lnSpc>
            </a:pPr>
            <a:r>
              <a:rPr lang="en-US" altLang="en-US" sz="4800" spc="0" dirty="0">
                <a:latin typeface="Calibri" panose="020F0502020204030204" pitchFamily="34" charset="0"/>
                <a:cs typeface="Calibri" panose="020F0502020204030204" pitchFamily="34" charset="0"/>
              </a:rPr>
              <a:t>The Double-Minded Man</a:t>
            </a:r>
          </a:p>
        </p:txBody>
      </p:sp>
      <p:sp>
        <p:nvSpPr>
          <p:cNvPr id="12" name="Rectangle 11">
            <a:extLst>
              <a:ext uri="{FF2B5EF4-FFF2-40B4-BE49-F238E27FC236}">
                <a16:creationId xmlns:a16="http://schemas.microsoft.com/office/drawing/2014/main" id="{534027FB-22F2-A04F-B129-60CE6C36CD15}"/>
              </a:ext>
            </a:extLst>
          </p:cNvPr>
          <p:cNvSpPr>
            <a:spLocks noGrp="1" noRot="1" noChangeAspect="1" noMove="1" noResize="1" noEditPoints="1" noAdjustHandles="1" noChangeArrowheads="1" noChangeShapeType="1" noTextEdit="1"/>
          </p:cNvSpPr>
          <p:nvPr/>
        </p:nvSpPr>
        <p:spPr>
          <a:xfrm>
            <a:off x="6873875" y="-4763"/>
            <a:ext cx="2270125" cy="10572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ectangle 13">
            <a:extLst>
              <a:ext uri="{FF2B5EF4-FFF2-40B4-BE49-F238E27FC236}">
                <a16:creationId xmlns:a16="http://schemas.microsoft.com/office/drawing/2014/main" id="{FC803C8A-9156-DB44-A4DA-F61E82C5C2C2}"/>
              </a:ext>
            </a:extLst>
          </p:cNvPr>
          <p:cNvSpPr>
            <a:spLocks noGrp="1" noRot="1" noChangeAspect="1" noMove="1" noResize="1" noEditPoints="1" noAdjustHandles="1" noChangeArrowheads="1" noChangeShapeType="1" noTextEdit="1"/>
          </p:cNvSpPr>
          <p:nvPr/>
        </p:nvSpPr>
        <p:spPr>
          <a:xfrm>
            <a:off x="6870700" y="6167438"/>
            <a:ext cx="2271713" cy="69056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Rectangle 17">
            <a:extLst>
              <a:ext uri="{FF2B5EF4-FFF2-40B4-BE49-F238E27FC236}">
                <a16:creationId xmlns:a16="http://schemas.microsoft.com/office/drawing/2014/main" id="{81AAC40E-A738-CC4F-94A6-9B5473916930}"/>
              </a:ext>
            </a:extLst>
          </p:cNvPr>
          <p:cNvSpPr>
            <a:spLocks noGrp="1" noRot="1" noChangeAspect="1" noMove="1" noResize="1" noEditPoints="1" noAdjustHandles="1" noChangeArrowheads="1" noChangeShapeType="1" noTextEdit="1"/>
          </p:cNvSpPr>
          <p:nvPr/>
        </p:nvSpPr>
        <p:spPr>
          <a:xfrm>
            <a:off x="6873875" y="1052513"/>
            <a:ext cx="2270125" cy="5114925"/>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Rectangle 19">
            <a:extLst>
              <a:ext uri="{FF2B5EF4-FFF2-40B4-BE49-F238E27FC236}">
                <a16:creationId xmlns:a16="http://schemas.microsoft.com/office/drawing/2014/main" id="{46504DF0-36A0-6149-A313-09F2FFC55605}"/>
              </a:ext>
            </a:extLst>
          </p:cNvPr>
          <p:cNvSpPr>
            <a:spLocks noGrp="1" noRot="1" noChangeAspect="1" noMove="1" noResize="1" noEditPoints="1" noAdjustHandles="1" noChangeArrowheads="1" noChangeShapeType="1" noTextEdit="1"/>
          </p:cNvSpPr>
          <p:nvPr/>
        </p:nvSpPr>
        <p:spPr>
          <a:xfrm>
            <a:off x="1588" y="1031875"/>
            <a:ext cx="9140825" cy="6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Content Placeholder 2">
            <a:extLst>
              <a:ext uri="{FF2B5EF4-FFF2-40B4-BE49-F238E27FC236}">
                <a16:creationId xmlns:a16="http://schemas.microsoft.com/office/drawing/2014/main" id="{4C31F1E9-1EFD-B24E-A878-0358083D05EB}"/>
              </a:ext>
            </a:extLst>
          </p:cNvPr>
          <p:cNvSpPr>
            <a:spLocks noGrp="1"/>
          </p:cNvSpPr>
          <p:nvPr>
            <p:ph idx="1"/>
          </p:nvPr>
        </p:nvSpPr>
        <p:spPr>
          <a:xfrm>
            <a:off x="454025" y="1522663"/>
            <a:ext cx="6187407" cy="4589212"/>
          </a:xfrm>
        </p:spPr>
        <p:txBody>
          <a:bodyPr anchor="t">
            <a:noAutofit/>
          </a:bodyPr>
          <a:lstStyle/>
          <a:p>
            <a:pPr marL="635000" indent="-635000" eaLnBrk="1" hangingPunct="1">
              <a:lnSpc>
                <a:spcPct val="100000"/>
              </a:lnSpc>
              <a:spcBef>
                <a:spcPct val="0"/>
              </a:spcBef>
              <a:spcAft>
                <a:spcPts val="600"/>
              </a:spcAft>
            </a:pPr>
            <a:r>
              <a:rPr lang="en-US" altLang="en-US" sz="4000" spc="0" dirty="0">
                <a:latin typeface="Calibri" panose="020F0502020204030204" pitchFamily="34" charset="0"/>
                <a:cs typeface="Calibri" panose="020F0502020204030204" pitchFamily="34" charset="0"/>
              </a:rPr>
              <a:t>V.	Abides in Dead Works (Heb. 6:1; Rom. 6:1-4).</a:t>
            </a:r>
          </a:p>
          <a:p>
            <a:pPr marL="746125" indent="-746125" eaLnBrk="1" hangingPunct="1">
              <a:lnSpc>
                <a:spcPct val="100000"/>
              </a:lnSpc>
              <a:spcBef>
                <a:spcPct val="0"/>
              </a:spcBef>
              <a:spcAft>
                <a:spcPts val="600"/>
              </a:spcAft>
            </a:pPr>
            <a:r>
              <a:rPr lang="en-US" altLang="en-US" sz="4000" spc="0" dirty="0">
                <a:latin typeface="Calibri" panose="020F0502020204030204" pitchFamily="34" charset="0"/>
                <a:cs typeface="Calibri" panose="020F0502020204030204" pitchFamily="34" charset="0"/>
              </a:rPr>
              <a:t>VI. Grows Hard-Hearted (Eph. 4:17-19). </a:t>
            </a:r>
          </a:p>
          <a:p>
            <a:pPr marL="809625" indent="-809625" eaLnBrk="1" hangingPunct="1">
              <a:lnSpc>
                <a:spcPct val="100000"/>
              </a:lnSpc>
              <a:spcBef>
                <a:spcPct val="0"/>
              </a:spcBef>
              <a:spcAft>
                <a:spcPts val="600"/>
              </a:spcAft>
            </a:pPr>
            <a:r>
              <a:rPr lang="en-US" altLang="en-US" sz="4000" spc="0" dirty="0">
                <a:latin typeface="Calibri" panose="020F0502020204030204" pitchFamily="34" charset="0"/>
                <a:cs typeface="Calibri" panose="020F0502020204030204" pitchFamily="34" charset="0"/>
              </a:rPr>
              <a:t>VII. Live with Worldly Sorrow (2 Cor. 7:8-10).</a:t>
            </a:r>
            <a:endParaRPr lang="en-US" altLang="en-US" sz="3400" b="0" spc="0" dirty="0">
              <a:latin typeface="Calibri" panose="020F0502020204030204" pitchFamily="34" charset="0"/>
              <a:cs typeface="Calibri" panose="020F0502020204030204" pitchFamily="34" charset="0"/>
            </a:endParaRPr>
          </a:p>
          <a:p>
            <a:pPr marL="873125" indent="-412750" eaLnBrk="1" hangingPunct="1">
              <a:lnSpc>
                <a:spcPct val="100000"/>
              </a:lnSpc>
              <a:spcBef>
                <a:spcPct val="0"/>
              </a:spcBef>
              <a:spcAft>
                <a:spcPts val="600"/>
              </a:spcAft>
            </a:pPr>
            <a:endParaRPr lang="en-US" altLang="en-US" sz="3400" b="0" spc="0" dirty="0">
              <a:latin typeface="Calibri" panose="020F0502020204030204" pitchFamily="34" charset="0"/>
              <a:cs typeface="Calibri" panose="020F0502020204030204" pitchFamily="34" charset="0"/>
            </a:endParaRPr>
          </a:p>
          <a:p>
            <a:pPr marL="873125" indent="-412750" eaLnBrk="1" hangingPunct="1">
              <a:lnSpc>
                <a:spcPct val="100000"/>
              </a:lnSpc>
              <a:spcBef>
                <a:spcPct val="0"/>
              </a:spcBef>
              <a:spcAft>
                <a:spcPts val="600"/>
              </a:spcAft>
            </a:pPr>
            <a:endParaRPr lang="en-US" altLang="en-US" sz="3400" b="0" spc="0" dirty="0">
              <a:latin typeface="Calibri" panose="020F0502020204030204" pitchFamily="34" charset="0"/>
              <a:cs typeface="Calibri" panose="020F0502020204030204" pitchFamily="34" charset="0"/>
            </a:endParaRPr>
          </a:p>
          <a:p>
            <a:pPr marL="0" indent="0" eaLnBrk="1" hangingPunct="1">
              <a:lnSpc>
                <a:spcPct val="100000"/>
              </a:lnSpc>
              <a:spcBef>
                <a:spcPct val="0"/>
              </a:spcBef>
            </a:pPr>
            <a:endParaRPr lang="en-US" altLang="en-US" sz="3200" spc="0" dirty="0">
              <a:latin typeface="Calibri" panose="020F0502020204030204" pitchFamily="34" charset="0"/>
              <a:cs typeface="Calibri" panose="020F0502020204030204" pitchFamily="34" charset="0"/>
            </a:endParaRPr>
          </a:p>
          <a:p>
            <a:pPr marL="0" indent="0" eaLnBrk="1" hangingPunct="1">
              <a:lnSpc>
                <a:spcPct val="100000"/>
              </a:lnSpc>
              <a:spcBef>
                <a:spcPct val="0"/>
              </a:spcBef>
            </a:pPr>
            <a:endParaRPr lang="en-US" altLang="en-US" sz="3200" spc="0" dirty="0">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id="{CB9F8131-99C0-CF44-ACBE-9BD40542C2E1}"/>
              </a:ext>
            </a:extLst>
          </p:cNvPr>
          <p:cNvSpPr>
            <a:spLocks noGrp="1" noRot="1" noChangeAspect="1" noMove="1" noResize="1" noEditPoints="1" noAdjustHandles="1" noChangeArrowheads="1" noChangeShapeType="1" noTextEdit="1"/>
          </p:cNvSpPr>
          <p:nvPr/>
        </p:nvSpPr>
        <p:spPr>
          <a:xfrm>
            <a:off x="1588" y="6111875"/>
            <a:ext cx="9140825" cy="65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Rectangle 23">
            <a:extLst>
              <a:ext uri="{FF2B5EF4-FFF2-40B4-BE49-F238E27FC236}">
                <a16:creationId xmlns:a16="http://schemas.microsoft.com/office/drawing/2014/main" id="{EFC15415-3F49-8B4F-A94C-58511710CB76}"/>
              </a:ext>
            </a:extLst>
          </p:cNvPr>
          <p:cNvSpPr>
            <a:spLocks noGrp="1" noRot="1" noChangeAspect="1" noMove="1" noResize="1" noEditPoints="1" noAdjustHandles="1" noChangeArrowheads="1" noChangeShapeType="1" noTextEdit="1"/>
          </p:cNvSpPr>
          <p:nvPr/>
        </p:nvSpPr>
        <p:spPr>
          <a:xfrm>
            <a:off x="6858000" y="0"/>
            <a:ext cx="4762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3324" name="Picture 12">
            <a:extLst>
              <a:ext uri="{FF2B5EF4-FFF2-40B4-BE49-F238E27FC236}">
                <a16:creationId xmlns:a16="http://schemas.microsoft.com/office/drawing/2014/main" id="{9B920385-2E13-CA4A-A518-B12247811B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747" t="53430" r="230" b="35283"/>
          <a:stretch>
            <a:fillRect/>
          </a:stretch>
        </p:blipFill>
        <p:spPr bwMode="auto">
          <a:xfrm>
            <a:off x="9525" y="6176963"/>
            <a:ext cx="685323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6271246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303D6A7-E612-5A49-BD25-420E6451CEC4}"/>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Rectangle 9">
            <a:extLst>
              <a:ext uri="{FF2B5EF4-FFF2-40B4-BE49-F238E27FC236}">
                <a16:creationId xmlns:a16="http://schemas.microsoft.com/office/drawing/2014/main" id="{08539563-3A3A-1D4E-ABDB-18BE3C0AF0B7}"/>
              </a:ext>
            </a:extLst>
          </p:cNvPr>
          <p:cNvSpPr>
            <a:spLocks noGrp="1" noRot="1" noChangeAspect="1" noMove="1" noResize="1" noEditPoints="1" noAdjustHandles="1" noChangeArrowheads="1" noChangeShapeType="1" noTextEdit="1"/>
          </p:cNvSpPr>
          <p:nvPr/>
        </p:nvSpPr>
        <p:spPr>
          <a:xfrm>
            <a:off x="1588" y="1036638"/>
            <a:ext cx="6869112" cy="507523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6764E01A-5685-C444-9ECF-4031EA00FB17}"/>
              </a:ext>
            </a:extLst>
          </p:cNvPr>
          <p:cNvSpPr>
            <a:spLocks noGrp="1"/>
          </p:cNvSpPr>
          <p:nvPr>
            <p:ph type="title"/>
          </p:nvPr>
        </p:nvSpPr>
        <p:spPr>
          <a:xfrm>
            <a:off x="9525" y="0"/>
            <a:ext cx="6848475" cy="966788"/>
          </a:xfrm>
        </p:spPr>
        <p:txBody>
          <a:bodyPr anchor="t">
            <a:noAutofit/>
          </a:bodyPr>
          <a:lstStyle/>
          <a:p>
            <a:pPr algn="ctr" eaLnBrk="1" hangingPunct="1">
              <a:lnSpc>
                <a:spcPct val="100000"/>
              </a:lnSpc>
            </a:pPr>
            <a:r>
              <a:rPr lang="en-US" altLang="en-US" sz="4800" spc="0" dirty="0">
                <a:latin typeface="Calibri" panose="020F0502020204030204" pitchFamily="34" charset="0"/>
                <a:cs typeface="Calibri" panose="020F0502020204030204" pitchFamily="34" charset="0"/>
              </a:rPr>
              <a:t>The Double-Minded Man</a:t>
            </a:r>
          </a:p>
        </p:txBody>
      </p:sp>
      <p:sp>
        <p:nvSpPr>
          <p:cNvPr id="12" name="Rectangle 11">
            <a:extLst>
              <a:ext uri="{FF2B5EF4-FFF2-40B4-BE49-F238E27FC236}">
                <a16:creationId xmlns:a16="http://schemas.microsoft.com/office/drawing/2014/main" id="{534027FB-22F2-A04F-B129-60CE6C36CD15}"/>
              </a:ext>
            </a:extLst>
          </p:cNvPr>
          <p:cNvSpPr>
            <a:spLocks noGrp="1" noRot="1" noChangeAspect="1" noMove="1" noResize="1" noEditPoints="1" noAdjustHandles="1" noChangeArrowheads="1" noChangeShapeType="1" noTextEdit="1"/>
          </p:cNvSpPr>
          <p:nvPr/>
        </p:nvSpPr>
        <p:spPr>
          <a:xfrm>
            <a:off x="6873875" y="-4763"/>
            <a:ext cx="2270125" cy="10572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ectangle 13">
            <a:extLst>
              <a:ext uri="{FF2B5EF4-FFF2-40B4-BE49-F238E27FC236}">
                <a16:creationId xmlns:a16="http://schemas.microsoft.com/office/drawing/2014/main" id="{FC803C8A-9156-DB44-A4DA-F61E82C5C2C2}"/>
              </a:ext>
            </a:extLst>
          </p:cNvPr>
          <p:cNvSpPr>
            <a:spLocks noGrp="1" noRot="1" noChangeAspect="1" noMove="1" noResize="1" noEditPoints="1" noAdjustHandles="1" noChangeArrowheads="1" noChangeShapeType="1" noTextEdit="1"/>
          </p:cNvSpPr>
          <p:nvPr/>
        </p:nvSpPr>
        <p:spPr>
          <a:xfrm>
            <a:off x="6870700" y="6167438"/>
            <a:ext cx="2271713" cy="69056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Rectangle 17">
            <a:extLst>
              <a:ext uri="{FF2B5EF4-FFF2-40B4-BE49-F238E27FC236}">
                <a16:creationId xmlns:a16="http://schemas.microsoft.com/office/drawing/2014/main" id="{81AAC40E-A738-CC4F-94A6-9B5473916930}"/>
              </a:ext>
            </a:extLst>
          </p:cNvPr>
          <p:cNvSpPr>
            <a:spLocks noGrp="1" noRot="1" noChangeAspect="1" noMove="1" noResize="1" noEditPoints="1" noAdjustHandles="1" noChangeArrowheads="1" noChangeShapeType="1" noTextEdit="1"/>
          </p:cNvSpPr>
          <p:nvPr/>
        </p:nvSpPr>
        <p:spPr>
          <a:xfrm>
            <a:off x="6873875" y="1052513"/>
            <a:ext cx="2270125" cy="5114925"/>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Rectangle 19">
            <a:extLst>
              <a:ext uri="{FF2B5EF4-FFF2-40B4-BE49-F238E27FC236}">
                <a16:creationId xmlns:a16="http://schemas.microsoft.com/office/drawing/2014/main" id="{46504DF0-36A0-6149-A313-09F2FFC55605}"/>
              </a:ext>
            </a:extLst>
          </p:cNvPr>
          <p:cNvSpPr>
            <a:spLocks noGrp="1" noRot="1" noChangeAspect="1" noMove="1" noResize="1" noEditPoints="1" noAdjustHandles="1" noChangeArrowheads="1" noChangeShapeType="1" noTextEdit="1"/>
          </p:cNvSpPr>
          <p:nvPr/>
        </p:nvSpPr>
        <p:spPr>
          <a:xfrm>
            <a:off x="1588" y="1031875"/>
            <a:ext cx="9140825" cy="6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Content Placeholder 2">
            <a:extLst>
              <a:ext uri="{FF2B5EF4-FFF2-40B4-BE49-F238E27FC236}">
                <a16:creationId xmlns:a16="http://schemas.microsoft.com/office/drawing/2014/main" id="{4C31F1E9-1EFD-B24E-A878-0358083D05EB}"/>
              </a:ext>
            </a:extLst>
          </p:cNvPr>
          <p:cNvSpPr>
            <a:spLocks noGrp="1"/>
          </p:cNvSpPr>
          <p:nvPr>
            <p:ph idx="1"/>
          </p:nvPr>
        </p:nvSpPr>
        <p:spPr>
          <a:xfrm>
            <a:off x="454025" y="1998663"/>
            <a:ext cx="6187407" cy="4113212"/>
          </a:xfrm>
        </p:spPr>
        <p:txBody>
          <a:bodyPr anchor="t">
            <a:noAutofit/>
          </a:bodyPr>
          <a:lstStyle/>
          <a:p>
            <a:pPr marL="1031875" indent="-1031875" eaLnBrk="1" hangingPunct="1">
              <a:lnSpc>
                <a:spcPct val="100000"/>
              </a:lnSpc>
              <a:spcBef>
                <a:spcPct val="0"/>
              </a:spcBef>
              <a:spcAft>
                <a:spcPts val="600"/>
              </a:spcAft>
            </a:pPr>
            <a:r>
              <a:rPr lang="en-US" altLang="en-US" sz="4000" spc="0" dirty="0">
                <a:latin typeface="Calibri" panose="020F0502020204030204" pitchFamily="34" charset="0"/>
                <a:cs typeface="Calibri" panose="020F0502020204030204" pitchFamily="34" charset="0"/>
              </a:rPr>
              <a:t>VIII.	Lacks Peace of Mind (Phil. 4:6-8). </a:t>
            </a:r>
          </a:p>
          <a:p>
            <a:pPr marL="746125" indent="-746125" eaLnBrk="1" hangingPunct="1">
              <a:lnSpc>
                <a:spcPct val="100000"/>
              </a:lnSpc>
              <a:spcBef>
                <a:spcPct val="0"/>
              </a:spcBef>
              <a:spcAft>
                <a:spcPts val="600"/>
              </a:spcAft>
            </a:pPr>
            <a:r>
              <a:rPr lang="en-US" altLang="en-US" sz="4000" spc="0" dirty="0">
                <a:latin typeface="Calibri" panose="020F0502020204030204" pitchFamily="34" charset="0"/>
                <a:cs typeface="Calibri" panose="020F0502020204030204" pitchFamily="34" charset="0"/>
              </a:rPr>
              <a:t>IX.  The Double-Minded Man Lacks Peace with God (Rom. 5:1-6).</a:t>
            </a:r>
            <a:endParaRPr lang="en-US" altLang="en-US" sz="3400" b="0" spc="0" dirty="0">
              <a:latin typeface="Calibri" panose="020F0502020204030204" pitchFamily="34" charset="0"/>
              <a:cs typeface="Calibri" panose="020F0502020204030204" pitchFamily="34" charset="0"/>
            </a:endParaRPr>
          </a:p>
          <a:p>
            <a:pPr marL="873125" indent="-412750" eaLnBrk="1" hangingPunct="1">
              <a:lnSpc>
                <a:spcPct val="100000"/>
              </a:lnSpc>
              <a:spcBef>
                <a:spcPct val="0"/>
              </a:spcBef>
              <a:spcAft>
                <a:spcPts val="600"/>
              </a:spcAft>
            </a:pPr>
            <a:endParaRPr lang="en-US" altLang="en-US" sz="3400" b="0" spc="0" dirty="0">
              <a:latin typeface="Calibri" panose="020F0502020204030204" pitchFamily="34" charset="0"/>
              <a:cs typeface="Calibri" panose="020F0502020204030204" pitchFamily="34" charset="0"/>
            </a:endParaRPr>
          </a:p>
          <a:p>
            <a:pPr marL="0" indent="0" eaLnBrk="1" hangingPunct="1">
              <a:lnSpc>
                <a:spcPct val="100000"/>
              </a:lnSpc>
              <a:spcBef>
                <a:spcPct val="0"/>
              </a:spcBef>
            </a:pPr>
            <a:endParaRPr lang="en-US" altLang="en-US" sz="3200" spc="0" dirty="0">
              <a:latin typeface="Calibri" panose="020F0502020204030204" pitchFamily="34" charset="0"/>
              <a:cs typeface="Calibri" panose="020F0502020204030204" pitchFamily="34" charset="0"/>
            </a:endParaRPr>
          </a:p>
          <a:p>
            <a:pPr marL="0" indent="0" eaLnBrk="1" hangingPunct="1">
              <a:lnSpc>
                <a:spcPct val="100000"/>
              </a:lnSpc>
              <a:spcBef>
                <a:spcPct val="0"/>
              </a:spcBef>
            </a:pPr>
            <a:endParaRPr lang="en-US" altLang="en-US" sz="3200" spc="0" dirty="0">
              <a:latin typeface="Calibri" panose="020F0502020204030204" pitchFamily="34" charset="0"/>
              <a:cs typeface="Calibri" panose="020F0502020204030204" pitchFamily="34" charset="0"/>
            </a:endParaRPr>
          </a:p>
        </p:txBody>
      </p:sp>
      <p:sp>
        <p:nvSpPr>
          <p:cNvPr id="22" name="Rectangle 21">
            <a:extLst>
              <a:ext uri="{FF2B5EF4-FFF2-40B4-BE49-F238E27FC236}">
                <a16:creationId xmlns:a16="http://schemas.microsoft.com/office/drawing/2014/main" id="{CB9F8131-99C0-CF44-ACBE-9BD40542C2E1}"/>
              </a:ext>
            </a:extLst>
          </p:cNvPr>
          <p:cNvSpPr>
            <a:spLocks noGrp="1" noRot="1" noChangeAspect="1" noMove="1" noResize="1" noEditPoints="1" noAdjustHandles="1" noChangeArrowheads="1" noChangeShapeType="1" noTextEdit="1"/>
          </p:cNvSpPr>
          <p:nvPr/>
        </p:nvSpPr>
        <p:spPr>
          <a:xfrm>
            <a:off x="1588" y="6111875"/>
            <a:ext cx="9140825" cy="65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Rectangle 23">
            <a:extLst>
              <a:ext uri="{FF2B5EF4-FFF2-40B4-BE49-F238E27FC236}">
                <a16:creationId xmlns:a16="http://schemas.microsoft.com/office/drawing/2014/main" id="{EFC15415-3F49-8B4F-A94C-58511710CB76}"/>
              </a:ext>
            </a:extLst>
          </p:cNvPr>
          <p:cNvSpPr>
            <a:spLocks noGrp="1" noRot="1" noChangeAspect="1" noMove="1" noResize="1" noEditPoints="1" noAdjustHandles="1" noChangeArrowheads="1" noChangeShapeType="1" noTextEdit="1"/>
          </p:cNvSpPr>
          <p:nvPr/>
        </p:nvSpPr>
        <p:spPr>
          <a:xfrm>
            <a:off x="6858000" y="0"/>
            <a:ext cx="4762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3324" name="Picture 12">
            <a:extLst>
              <a:ext uri="{FF2B5EF4-FFF2-40B4-BE49-F238E27FC236}">
                <a16:creationId xmlns:a16="http://schemas.microsoft.com/office/drawing/2014/main" id="{9B920385-2E13-CA4A-A518-B12247811B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747" t="53430" r="230" b="35283"/>
          <a:stretch>
            <a:fillRect/>
          </a:stretch>
        </p:blipFill>
        <p:spPr bwMode="auto">
          <a:xfrm>
            <a:off x="9525" y="6176963"/>
            <a:ext cx="685323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179988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303D6A7-E612-5A49-BD25-420E6451CEC4}"/>
              </a:ext>
            </a:extLst>
          </p:cNvPr>
          <p:cNvSpPr>
            <a:spLocks noGrp="1" noRot="1" noChangeAspect="1" noMove="1" noResize="1" noEditPoints="1" noAdjustHandles="1" noChangeArrowheads="1" noChangeShapeType="1" noTextEdit="1"/>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 name="Rectangle 9">
            <a:extLst>
              <a:ext uri="{FF2B5EF4-FFF2-40B4-BE49-F238E27FC236}">
                <a16:creationId xmlns:a16="http://schemas.microsoft.com/office/drawing/2014/main" id="{08539563-3A3A-1D4E-ABDB-18BE3C0AF0B7}"/>
              </a:ext>
            </a:extLst>
          </p:cNvPr>
          <p:cNvSpPr>
            <a:spLocks noGrp="1" noRot="1" noChangeAspect="1" noMove="1" noResize="1" noEditPoints="1" noAdjustHandles="1" noChangeArrowheads="1" noChangeShapeType="1" noTextEdit="1"/>
          </p:cNvSpPr>
          <p:nvPr/>
        </p:nvSpPr>
        <p:spPr>
          <a:xfrm>
            <a:off x="1588" y="1036638"/>
            <a:ext cx="6869112" cy="5075237"/>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a:extLst>
              <a:ext uri="{FF2B5EF4-FFF2-40B4-BE49-F238E27FC236}">
                <a16:creationId xmlns:a16="http://schemas.microsoft.com/office/drawing/2014/main" id="{6764E01A-5685-C444-9ECF-4031EA00FB17}"/>
              </a:ext>
            </a:extLst>
          </p:cNvPr>
          <p:cNvSpPr>
            <a:spLocks noGrp="1"/>
          </p:cNvSpPr>
          <p:nvPr>
            <p:ph type="title"/>
          </p:nvPr>
        </p:nvSpPr>
        <p:spPr>
          <a:xfrm>
            <a:off x="9525" y="0"/>
            <a:ext cx="6848475" cy="966788"/>
          </a:xfrm>
        </p:spPr>
        <p:txBody>
          <a:bodyPr anchor="t">
            <a:noAutofit/>
          </a:bodyPr>
          <a:lstStyle/>
          <a:p>
            <a:pPr algn="ctr" eaLnBrk="1" hangingPunct="1">
              <a:lnSpc>
                <a:spcPct val="100000"/>
              </a:lnSpc>
            </a:pPr>
            <a:r>
              <a:rPr lang="en-US" altLang="en-US" sz="4800" spc="0" dirty="0">
                <a:latin typeface="Calibri" panose="020F0502020204030204" pitchFamily="34" charset="0"/>
                <a:cs typeface="Calibri" panose="020F0502020204030204" pitchFamily="34" charset="0"/>
              </a:rPr>
              <a:t>The Double-Minded Man</a:t>
            </a:r>
          </a:p>
        </p:txBody>
      </p:sp>
      <p:sp>
        <p:nvSpPr>
          <p:cNvPr id="12" name="Rectangle 11">
            <a:extLst>
              <a:ext uri="{FF2B5EF4-FFF2-40B4-BE49-F238E27FC236}">
                <a16:creationId xmlns:a16="http://schemas.microsoft.com/office/drawing/2014/main" id="{534027FB-22F2-A04F-B129-60CE6C36CD15}"/>
              </a:ext>
            </a:extLst>
          </p:cNvPr>
          <p:cNvSpPr>
            <a:spLocks noGrp="1" noRot="1" noChangeAspect="1" noMove="1" noResize="1" noEditPoints="1" noAdjustHandles="1" noChangeArrowheads="1" noChangeShapeType="1" noTextEdit="1"/>
          </p:cNvSpPr>
          <p:nvPr/>
        </p:nvSpPr>
        <p:spPr>
          <a:xfrm>
            <a:off x="6873875" y="-4763"/>
            <a:ext cx="2270125" cy="105727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Rectangle 13">
            <a:extLst>
              <a:ext uri="{FF2B5EF4-FFF2-40B4-BE49-F238E27FC236}">
                <a16:creationId xmlns:a16="http://schemas.microsoft.com/office/drawing/2014/main" id="{FC803C8A-9156-DB44-A4DA-F61E82C5C2C2}"/>
              </a:ext>
            </a:extLst>
          </p:cNvPr>
          <p:cNvSpPr>
            <a:spLocks noGrp="1" noRot="1" noChangeAspect="1" noMove="1" noResize="1" noEditPoints="1" noAdjustHandles="1" noChangeArrowheads="1" noChangeShapeType="1" noTextEdit="1"/>
          </p:cNvSpPr>
          <p:nvPr/>
        </p:nvSpPr>
        <p:spPr>
          <a:xfrm>
            <a:off x="6870700" y="6167438"/>
            <a:ext cx="2271713" cy="69056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8" name="Rectangle 17">
            <a:extLst>
              <a:ext uri="{FF2B5EF4-FFF2-40B4-BE49-F238E27FC236}">
                <a16:creationId xmlns:a16="http://schemas.microsoft.com/office/drawing/2014/main" id="{81AAC40E-A738-CC4F-94A6-9B5473916930}"/>
              </a:ext>
            </a:extLst>
          </p:cNvPr>
          <p:cNvSpPr>
            <a:spLocks noGrp="1" noRot="1" noChangeAspect="1" noMove="1" noResize="1" noEditPoints="1" noAdjustHandles="1" noChangeArrowheads="1" noChangeShapeType="1" noTextEdit="1"/>
          </p:cNvSpPr>
          <p:nvPr/>
        </p:nvSpPr>
        <p:spPr>
          <a:xfrm>
            <a:off x="6873875" y="1052513"/>
            <a:ext cx="2270125" cy="5114925"/>
          </a:xfrm>
          <a:prstGeom prst="rect">
            <a:avLst/>
          </a:prstGeom>
          <a:solidFill>
            <a:schemeClr val="accent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0" name="Rectangle 19">
            <a:extLst>
              <a:ext uri="{FF2B5EF4-FFF2-40B4-BE49-F238E27FC236}">
                <a16:creationId xmlns:a16="http://schemas.microsoft.com/office/drawing/2014/main" id="{46504DF0-36A0-6149-A313-09F2FFC55605}"/>
              </a:ext>
            </a:extLst>
          </p:cNvPr>
          <p:cNvSpPr>
            <a:spLocks noGrp="1" noRot="1" noChangeAspect="1" noMove="1" noResize="1" noEditPoints="1" noAdjustHandles="1" noChangeArrowheads="1" noChangeShapeType="1" noTextEdit="1"/>
          </p:cNvSpPr>
          <p:nvPr/>
        </p:nvSpPr>
        <p:spPr>
          <a:xfrm>
            <a:off x="1588" y="1031875"/>
            <a:ext cx="9140825" cy="635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Content Placeholder 2">
            <a:extLst>
              <a:ext uri="{FF2B5EF4-FFF2-40B4-BE49-F238E27FC236}">
                <a16:creationId xmlns:a16="http://schemas.microsoft.com/office/drawing/2014/main" id="{4C31F1E9-1EFD-B24E-A878-0358083D05EB}"/>
              </a:ext>
            </a:extLst>
          </p:cNvPr>
          <p:cNvSpPr>
            <a:spLocks noGrp="1"/>
          </p:cNvSpPr>
          <p:nvPr>
            <p:ph idx="1"/>
          </p:nvPr>
        </p:nvSpPr>
        <p:spPr>
          <a:xfrm>
            <a:off x="335297" y="2234740"/>
            <a:ext cx="6187407" cy="2750469"/>
          </a:xfrm>
        </p:spPr>
        <p:txBody>
          <a:bodyPr anchor="t">
            <a:noAutofit/>
          </a:bodyPr>
          <a:lstStyle/>
          <a:p>
            <a:pPr marL="15875" indent="-15875" algn="ctr" eaLnBrk="1" hangingPunct="1">
              <a:lnSpc>
                <a:spcPct val="100000"/>
              </a:lnSpc>
              <a:spcBef>
                <a:spcPct val="0"/>
              </a:spcBef>
              <a:spcAft>
                <a:spcPts val="600"/>
              </a:spcAft>
            </a:pPr>
            <a:r>
              <a:rPr lang="en-US" altLang="en-US" sz="4000" spc="0" dirty="0">
                <a:latin typeface="Calibri" panose="020F0502020204030204" pitchFamily="34" charset="0"/>
                <a:cs typeface="Calibri" panose="020F0502020204030204" pitchFamily="34" charset="0"/>
              </a:rPr>
              <a:t>“Cleanse your hands, you sinners; and purify your hearts, you double-minded” (Jas. 4:8).</a:t>
            </a:r>
          </a:p>
        </p:txBody>
      </p:sp>
      <p:sp>
        <p:nvSpPr>
          <p:cNvPr id="22" name="Rectangle 21">
            <a:extLst>
              <a:ext uri="{FF2B5EF4-FFF2-40B4-BE49-F238E27FC236}">
                <a16:creationId xmlns:a16="http://schemas.microsoft.com/office/drawing/2014/main" id="{CB9F8131-99C0-CF44-ACBE-9BD40542C2E1}"/>
              </a:ext>
            </a:extLst>
          </p:cNvPr>
          <p:cNvSpPr>
            <a:spLocks noGrp="1" noRot="1" noChangeAspect="1" noMove="1" noResize="1" noEditPoints="1" noAdjustHandles="1" noChangeArrowheads="1" noChangeShapeType="1" noTextEdit="1"/>
          </p:cNvSpPr>
          <p:nvPr/>
        </p:nvSpPr>
        <p:spPr>
          <a:xfrm>
            <a:off x="1588" y="6111875"/>
            <a:ext cx="9140825" cy="6508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4" name="Rectangle 23">
            <a:extLst>
              <a:ext uri="{FF2B5EF4-FFF2-40B4-BE49-F238E27FC236}">
                <a16:creationId xmlns:a16="http://schemas.microsoft.com/office/drawing/2014/main" id="{EFC15415-3F49-8B4F-A94C-58511710CB76}"/>
              </a:ext>
            </a:extLst>
          </p:cNvPr>
          <p:cNvSpPr>
            <a:spLocks noGrp="1" noRot="1" noChangeAspect="1" noMove="1" noResize="1" noEditPoints="1" noAdjustHandles="1" noChangeArrowheads="1" noChangeShapeType="1" noTextEdit="1"/>
          </p:cNvSpPr>
          <p:nvPr/>
        </p:nvSpPr>
        <p:spPr>
          <a:xfrm>
            <a:off x="6858000" y="0"/>
            <a:ext cx="4762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3324" name="Picture 12">
            <a:extLst>
              <a:ext uri="{FF2B5EF4-FFF2-40B4-BE49-F238E27FC236}">
                <a16:creationId xmlns:a16="http://schemas.microsoft.com/office/drawing/2014/main" id="{9B920385-2E13-CA4A-A518-B12247811B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747" t="53430" r="230" b="35283"/>
          <a:stretch>
            <a:fillRect/>
          </a:stretch>
        </p:blipFill>
        <p:spPr bwMode="auto">
          <a:xfrm>
            <a:off x="9525" y="6176963"/>
            <a:ext cx="6853238"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070321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hojiVTI">
  <a:themeElements>
    <a:clrScheme name="AnalogousFromLightSeedLeftStep">
      <a:dk1>
        <a:srgbClr val="000000"/>
      </a:dk1>
      <a:lt1>
        <a:srgbClr val="FFFFFF"/>
      </a:lt1>
      <a:dk2>
        <a:srgbClr val="242F41"/>
      </a:dk2>
      <a:lt2>
        <a:srgbClr val="E2E6E8"/>
      </a:lt2>
      <a:accent1>
        <a:srgbClr val="BE9A87"/>
      </a:accent1>
      <a:accent2>
        <a:srgbClr val="BA7F83"/>
      </a:accent2>
      <a:accent3>
        <a:srgbClr val="C594AC"/>
      </a:accent3>
      <a:accent4>
        <a:srgbClr val="BA7FB5"/>
      </a:accent4>
      <a:accent5>
        <a:srgbClr val="B796C6"/>
      </a:accent5>
      <a:accent6>
        <a:srgbClr val="8E7FBA"/>
      </a:accent6>
      <a:hlink>
        <a:srgbClr val="5B879D"/>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docProps/app.xml><?xml version="1.0" encoding="utf-8"?>
<Properties xmlns="http://schemas.openxmlformats.org/officeDocument/2006/extended-properties" xmlns:vt="http://schemas.openxmlformats.org/officeDocument/2006/docPropsVTypes">
  <TotalTime>52</TotalTime>
  <Words>301</Words>
  <Application>Microsoft Macintosh PowerPoint</Application>
  <PresentationFormat>On-screen Show (4:3)</PresentationFormat>
  <Paragraphs>35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Meiryo</vt:lpstr>
      <vt:lpstr>Calibri</vt:lpstr>
      <vt:lpstr>Corbel</vt:lpstr>
      <vt:lpstr>ShojiVTI</vt:lpstr>
      <vt:lpstr>JAMES 1:5-8</vt:lpstr>
      <vt:lpstr>JAMES 1:5-8</vt:lpstr>
      <vt:lpstr>The Double-Minded Man</vt:lpstr>
      <vt:lpstr>The Double-Minded Man</vt:lpstr>
      <vt:lpstr>The Double-Minded Man</vt:lpstr>
      <vt:lpstr>The Double-Minded Man</vt:lpstr>
      <vt:lpstr>The Double-Minded Man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11</cp:revision>
  <dcterms:created xsi:type="dcterms:W3CDTF">2021-04-17T17:10:58Z</dcterms:created>
  <dcterms:modified xsi:type="dcterms:W3CDTF">2021-04-19T00:58:46Z</dcterms:modified>
</cp:coreProperties>
</file>