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p:cViewPr varScale="1">
        <p:scale>
          <a:sx n="80" d="100"/>
          <a:sy n="80" d="100"/>
        </p:scale>
        <p:origin x="149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a:extLst>
              <a:ext uri="{FF2B5EF4-FFF2-40B4-BE49-F238E27FC236}">
                <a16:creationId xmlns:a16="http://schemas.microsoft.com/office/drawing/2014/main" id="{07E3ED8A-3A5B-0345-93D9-EEEFF2080FFB}"/>
              </a:ext>
            </a:extLst>
          </p:cNvPr>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Date Placeholder 9">
            <a:extLst>
              <a:ext uri="{FF2B5EF4-FFF2-40B4-BE49-F238E27FC236}">
                <a16:creationId xmlns:a16="http://schemas.microsoft.com/office/drawing/2014/main" id="{3BF53464-B7FE-394A-A8D2-3CC10CFEC7B7}"/>
              </a:ext>
            </a:extLst>
          </p:cNvPr>
          <p:cNvSpPr>
            <a:spLocks noGrp="1"/>
          </p:cNvSpPr>
          <p:nvPr>
            <p:ph type="dt" sz="half" idx="10"/>
          </p:nvPr>
        </p:nvSpPr>
        <p:spPr>
          <a:xfrm>
            <a:off x="5562600" y="6508750"/>
            <a:ext cx="3001963" cy="274638"/>
          </a:xfrm>
        </p:spPr>
        <p:txBody>
          <a:bodyPr vert="horz" rtlCol="0"/>
          <a:lstStyle>
            <a:lvl1pPr>
              <a:defRPr/>
            </a:lvl1pPr>
          </a:lstStyle>
          <a:p>
            <a:pPr>
              <a:defRPr/>
            </a:pPr>
            <a:fld id="{6A876E23-927F-6A49-B015-634C1617F73B}" type="datetimeFigureOut">
              <a:rPr lang="en-US"/>
              <a:pPr>
                <a:defRPr/>
              </a:pPr>
              <a:t>4/8/21</a:t>
            </a:fld>
            <a:endParaRPr lang="en-US"/>
          </a:p>
        </p:txBody>
      </p:sp>
      <p:sp>
        <p:nvSpPr>
          <p:cNvPr id="6" name="Slide Number Placeholder 10">
            <a:extLst>
              <a:ext uri="{FF2B5EF4-FFF2-40B4-BE49-F238E27FC236}">
                <a16:creationId xmlns:a16="http://schemas.microsoft.com/office/drawing/2014/main" id="{20F1104F-6840-944D-835B-58C0973EF86B}"/>
              </a:ext>
            </a:extLst>
          </p:cNvPr>
          <p:cNvSpPr>
            <a:spLocks noGrp="1"/>
          </p:cNvSpPr>
          <p:nvPr>
            <p:ph type="sldNum" sz="quarter" idx="11"/>
          </p:nvPr>
        </p:nvSpPr>
        <p:spPr>
          <a:xfrm>
            <a:off x="8639175" y="6508750"/>
            <a:ext cx="463550" cy="274638"/>
          </a:xfrm>
        </p:spPr>
        <p:txBody>
          <a:bodyPr/>
          <a:lstStyle>
            <a:lvl1pPr>
              <a:defRPr/>
            </a:lvl1pPr>
          </a:lstStyle>
          <a:p>
            <a:fld id="{30FC1B1B-0874-024E-B024-12FCEEB31FA4}" type="slidenum">
              <a:rPr lang="en-US" altLang="en-US"/>
              <a:pPr/>
              <a:t>‹#›</a:t>
            </a:fld>
            <a:endParaRPr lang="en-US" altLang="en-US"/>
          </a:p>
        </p:txBody>
      </p:sp>
      <p:sp>
        <p:nvSpPr>
          <p:cNvPr id="7" name="Footer Placeholder 11">
            <a:extLst>
              <a:ext uri="{FF2B5EF4-FFF2-40B4-BE49-F238E27FC236}">
                <a16:creationId xmlns:a16="http://schemas.microsoft.com/office/drawing/2014/main" id="{1C93038C-AD3F-8D4D-B51C-E6CADE6649EB}"/>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97887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a:extLst>
              <a:ext uri="{FF2B5EF4-FFF2-40B4-BE49-F238E27FC236}">
                <a16:creationId xmlns:a16="http://schemas.microsoft.com/office/drawing/2014/main" id="{BAC3E074-D22F-EB43-8D03-0AE272574FF2}"/>
              </a:ext>
            </a:extLst>
          </p:cNvPr>
          <p:cNvSpPr>
            <a:spLocks noGrp="1"/>
          </p:cNvSpPr>
          <p:nvPr>
            <p:ph type="ftr" sz="quarter" idx="10"/>
          </p:nvPr>
        </p:nvSpPr>
        <p:spPr/>
        <p:txBody>
          <a:bodyPr/>
          <a:lstStyle>
            <a:lvl1pPr>
              <a:defRPr/>
            </a:lvl1pPr>
          </a:lstStyle>
          <a:p>
            <a:pPr>
              <a:defRPr/>
            </a:pPr>
            <a:endParaRPr lang="en-US"/>
          </a:p>
        </p:txBody>
      </p:sp>
      <p:sp>
        <p:nvSpPr>
          <p:cNvPr id="5" name="Date Placeholder 13">
            <a:extLst>
              <a:ext uri="{FF2B5EF4-FFF2-40B4-BE49-F238E27FC236}">
                <a16:creationId xmlns:a16="http://schemas.microsoft.com/office/drawing/2014/main" id="{91F8AAE9-6A4D-9642-B84B-FA755F569BCF}"/>
              </a:ext>
            </a:extLst>
          </p:cNvPr>
          <p:cNvSpPr>
            <a:spLocks noGrp="1"/>
          </p:cNvSpPr>
          <p:nvPr>
            <p:ph type="dt" sz="half" idx="11"/>
          </p:nvPr>
        </p:nvSpPr>
        <p:spPr/>
        <p:txBody>
          <a:bodyPr/>
          <a:lstStyle>
            <a:lvl1pPr>
              <a:defRPr/>
            </a:lvl1pPr>
          </a:lstStyle>
          <a:p>
            <a:pPr>
              <a:defRPr/>
            </a:pPr>
            <a:fld id="{CBE8DA0C-7177-E24A-B1D6-9A6189C6CAAE}" type="datetimeFigureOut">
              <a:rPr lang="en-US"/>
              <a:pPr>
                <a:defRPr/>
              </a:pPr>
              <a:t>4/8/21</a:t>
            </a:fld>
            <a:endParaRPr lang="en-US"/>
          </a:p>
        </p:txBody>
      </p:sp>
      <p:sp>
        <p:nvSpPr>
          <p:cNvPr id="6" name="Slide Number Placeholder 22">
            <a:extLst>
              <a:ext uri="{FF2B5EF4-FFF2-40B4-BE49-F238E27FC236}">
                <a16:creationId xmlns:a16="http://schemas.microsoft.com/office/drawing/2014/main" id="{22B14CB3-5051-AB43-A5AB-C71BBE47E840}"/>
              </a:ext>
            </a:extLst>
          </p:cNvPr>
          <p:cNvSpPr>
            <a:spLocks noGrp="1"/>
          </p:cNvSpPr>
          <p:nvPr>
            <p:ph type="sldNum" sz="quarter" idx="12"/>
          </p:nvPr>
        </p:nvSpPr>
        <p:spPr/>
        <p:txBody>
          <a:bodyPr/>
          <a:lstStyle>
            <a:lvl1pPr>
              <a:defRPr/>
            </a:lvl1pPr>
          </a:lstStyle>
          <a:p>
            <a:fld id="{62C4DCB1-48D1-4E48-BD84-52EA51587012}" type="slidenum">
              <a:rPr lang="en-US" altLang="en-US"/>
              <a:pPr/>
              <a:t>‹#›</a:t>
            </a:fld>
            <a:endParaRPr lang="en-US" altLang="en-US"/>
          </a:p>
        </p:txBody>
      </p:sp>
    </p:spTree>
    <p:extLst>
      <p:ext uri="{BB962C8B-B14F-4D97-AF65-F5344CB8AC3E}">
        <p14:creationId xmlns:p14="http://schemas.microsoft.com/office/powerpoint/2010/main" val="224107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a:extLst>
              <a:ext uri="{FF2B5EF4-FFF2-40B4-BE49-F238E27FC236}">
                <a16:creationId xmlns:a16="http://schemas.microsoft.com/office/drawing/2014/main" id="{4B6B1AF7-2697-6949-B1BE-AE5D07A56589}"/>
              </a:ext>
            </a:extLst>
          </p:cNvPr>
          <p:cNvSpPr>
            <a:spLocks noGrp="1"/>
          </p:cNvSpPr>
          <p:nvPr>
            <p:ph type="ftr" sz="quarter" idx="10"/>
          </p:nvPr>
        </p:nvSpPr>
        <p:spPr/>
        <p:txBody>
          <a:bodyPr/>
          <a:lstStyle>
            <a:lvl1pPr>
              <a:defRPr/>
            </a:lvl1pPr>
          </a:lstStyle>
          <a:p>
            <a:pPr>
              <a:defRPr/>
            </a:pPr>
            <a:endParaRPr lang="en-US"/>
          </a:p>
        </p:txBody>
      </p:sp>
      <p:sp>
        <p:nvSpPr>
          <p:cNvPr id="5" name="Date Placeholder 13">
            <a:extLst>
              <a:ext uri="{FF2B5EF4-FFF2-40B4-BE49-F238E27FC236}">
                <a16:creationId xmlns:a16="http://schemas.microsoft.com/office/drawing/2014/main" id="{D3370492-F079-FE4E-9604-7CA870C2719A}"/>
              </a:ext>
            </a:extLst>
          </p:cNvPr>
          <p:cNvSpPr>
            <a:spLocks noGrp="1"/>
          </p:cNvSpPr>
          <p:nvPr>
            <p:ph type="dt" sz="half" idx="11"/>
          </p:nvPr>
        </p:nvSpPr>
        <p:spPr/>
        <p:txBody>
          <a:bodyPr/>
          <a:lstStyle>
            <a:lvl1pPr>
              <a:defRPr/>
            </a:lvl1pPr>
          </a:lstStyle>
          <a:p>
            <a:pPr>
              <a:defRPr/>
            </a:pPr>
            <a:fld id="{DAB06B68-D923-2848-BFF7-6A6F3CD2ADEF}" type="datetimeFigureOut">
              <a:rPr lang="en-US"/>
              <a:pPr>
                <a:defRPr/>
              </a:pPr>
              <a:t>4/8/21</a:t>
            </a:fld>
            <a:endParaRPr lang="en-US"/>
          </a:p>
        </p:txBody>
      </p:sp>
      <p:sp>
        <p:nvSpPr>
          <p:cNvPr id="6" name="Slide Number Placeholder 22">
            <a:extLst>
              <a:ext uri="{FF2B5EF4-FFF2-40B4-BE49-F238E27FC236}">
                <a16:creationId xmlns:a16="http://schemas.microsoft.com/office/drawing/2014/main" id="{34683E53-53FD-9E45-BDD1-73FD8FE49C0B}"/>
              </a:ext>
            </a:extLst>
          </p:cNvPr>
          <p:cNvSpPr>
            <a:spLocks noGrp="1"/>
          </p:cNvSpPr>
          <p:nvPr>
            <p:ph type="sldNum" sz="quarter" idx="12"/>
          </p:nvPr>
        </p:nvSpPr>
        <p:spPr/>
        <p:txBody>
          <a:bodyPr/>
          <a:lstStyle>
            <a:lvl1pPr>
              <a:defRPr/>
            </a:lvl1pPr>
          </a:lstStyle>
          <a:p>
            <a:fld id="{2B5F32F7-B1E1-0C4D-B01E-8BF516B6518A}" type="slidenum">
              <a:rPr lang="en-US" altLang="en-US"/>
              <a:pPr/>
              <a:t>‹#›</a:t>
            </a:fld>
            <a:endParaRPr lang="en-US" altLang="en-US"/>
          </a:p>
        </p:txBody>
      </p:sp>
    </p:spTree>
    <p:extLst>
      <p:ext uri="{BB962C8B-B14F-4D97-AF65-F5344CB8AC3E}">
        <p14:creationId xmlns:p14="http://schemas.microsoft.com/office/powerpoint/2010/main" val="373112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7E3DA9-3FC2-5348-ABDB-88985AFA242A}"/>
              </a:ext>
            </a:extLst>
          </p:cNvPr>
          <p:cNvSpPr/>
          <p:nvPr userDrawn="1"/>
        </p:nvSpPr>
        <p:spPr>
          <a:xfrm>
            <a:off x="0" y="0"/>
            <a:ext cx="9144000" cy="1828800"/>
          </a:xfrm>
          <a:prstGeom prst="rect">
            <a:avLst/>
          </a:prstGeom>
          <a:solidFill>
            <a:schemeClr val="bg1">
              <a:lumMod val="75000"/>
              <a:lumOff val="25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7207" y="228600"/>
            <a:ext cx="8229600" cy="1524000"/>
          </a:xfrm>
        </p:spPr>
        <p:txBody>
          <a:bodyPr/>
          <a:lstStyle>
            <a:lvl1pPr algn="ctr">
              <a:defRPr b="1">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905000"/>
            <a:ext cx="8229600" cy="4525962"/>
          </a:xfrm>
        </p:spPr>
        <p:txBody>
          <a:bodyPr/>
          <a:lstStyle>
            <a:lvl1pPr marL="292100" indent="-292100">
              <a:buClr>
                <a:schemeClr val="tx1">
                  <a:lumMod val="95000"/>
                </a:schemeClr>
              </a:buClr>
              <a:buFont typeface="Arial" panose="020B0604020202020204" pitchFamily="34" charset="0"/>
              <a:buChar char="•"/>
              <a:defRPr b="1">
                <a:latin typeface="Calibri" panose="020F0502020204030204" pitchFamily="34" charset="0"/>
                <a:cs typeface="Calibri" panose="020F0502020204030204" pitchFamily="34" charset="0"/>
              </a:defRPr>
            </a:lvl1pPr>
            <a:lvl2pPr marL="639763" indent="-228600">
              <a:buClr>
                <a:schemeClr val="tx1">
                  <a:lumMod val="95000"/>
                </a:schemeClr>
              </a:buClr>
              <a:buFont typeface="Arial" panose="020B0604020202020204" pitchFamily="34" charset="0"/>
              <a:buChar char="•"/>
              <a:defRPr b="1">
                <a:latin typeface="Calibri" panose="020F0502020204030204" pitchFamily="34" charset="0"/>
                <a:cs typeface="Calibri" panose="020F0502020204030204" pitchFamily="34" charset="0"/>
              </a:defRPr>
            </a:lvl2pPr>
            <a:lvl3pPr marL="822325" indent="-190500">
              <a:buClr>
                <a:schemeClr val="tx1">
                  <a:lumMod val="95000"/>
                </a:schemeClr>
              </a:buClr>
              <a:buFont typeface="Arial" panose="020B0604020202020204" pitchFamily="34" charset="0"/>
              <a:buChar char="•"/>
              <a:defRPr b="1">
                <a:latin typeface="Calibri" panose="020F0502020204030204" pitchFamily="34" charset="0"/>
                <a:cs typeface="Calibri" panose="020F0502020204030204" pitchFamily="34" charset="0"/>
              </a:defRPr>
            </a:lvl3pPr>
            <a:lvl4pPr marL="1004888" indent="-182563">
              <a:buClr>
                <a:schemeClr val="tx1">
                  <a:lumMod val="95000"/>
                </a:schemeClr>
              </a:buClr>
              <a:buFont typeface="Arial" panose="020B0604020202020204" pitchFamily="34" charset="0"/>
              <a:buChar char="•"/>
              <a:defRPr b="1">
                <a:latin typeface="Calibri" panose="020F0502020204030204" pitchFamily="34" charset="0"/>
                <a:cs typeface="Calibri" panose="020F0502020204030204" pitchFamily="34" charset="0"/>
              </a:defRPr>
            </a:lvl4pPr>
            <a:lvl5pPr marL="1187450" indent="-182563">
              <a:buClr>
                <a:schemeClr val="tx1">
                  <a:lumMod val="95000"/>
                </a:schemeClr>
              </a:buClr>
              <a:buFont typeface="Arial" panose="020B0604020202020204" pitchFamily="34" charset="0"/>
              <a:buChar char="•"/>
              <a:defRPr b="1">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465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ABC11E-FF37-AA42-B2F6-9FBF251FFAAB}"/>
              </a:ext>
            </a:extLst>
          </p:cNvPr>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5" name="Date Placeholder 7">
            <a:extLst>
              <a:ext uri="{FF2B5EF4-FFF2-40B4-BE49-F238E27FC236}">
                <a16:creationId xmlns:a16="http://schemas.microsoft.com/office/drawing/2014/main" id="{B3A426D2-4E41-7B4E-8E8F-FCAE6190A77B}"/>
              </a:ext>
            </a:extLst>
          </p:cNvPr>
          <p:cNvSpPr>
            <a:spLocks noGrp="1"/>
          </p:cNvSpPr>
          <p:nvPr>
            <p:ph type="dt" sz="half" idx="10"/>
          </p:nvPr>
        </p:nvSpPr>
        <p:spPr>
          <a:xfrm>
            <a:off x="5562600" y="6513513"/>
            <a:ext cx="3001963" cy="274637"/>
          </a:xfrm>
        </p:spPr>
        <p:txBody>
          <a:bodyPr vert="horz" rtlCol="0"/>
          <a:lstStyle>
            <a:lvl1pPr>
              <a:defRPr/>
            </a:lvl1pPr>
          </a:lstStyle>
          <a:p>
            <a:pPr>
              <a:defRPr/>
            </a:pPr>
            <a:fld id="{2426675D-CBC9-754A-BD80-47BD401D5C9B}" type="datetimeFigureOut">
              <a:rPr lang="en-US"/>
              <a:pPr>
                <a:defRPr/>
              </a:pPr>
              <a:t>4/8/21</a:t>
            </a:fld>
            <a:endParaRPr lang="en-US"/>
          </a:p>
        </p:txBody>
      </p:sp>
      <p:sp>
        <p:nvSpPr>
          <p:cNvPr id="6" name="Slide Number Placeholder 8">
            <a:extLst>
              <a:ext uri="{FF2B5EF4-FFF2-40B4-BE49-F238E27FC236}">
                <a16:creationId xmlns:a16="http://schemas.microsoft.com/office/drawing/2014/main" id="{68F8AB8F-444B-5A45-8077-CEB22A2DD0A4}"/>
              </a:ext>
            </a:extLst>
          </p:cNvPr>
          <p:cNvSpPr>
            <a:spLocks noGrp="1"/>
          </p:cNvSpPr>
          <p:nvPr>
            <p:ph type="sldNum" sz="quarter" idx="11"/>
          </p:nvPr>
        </p:nvSpPr>
        <p:spPr>
          <a:xfrm>
            <a:off x="8639175" y="6513513"/>
            <a:ext cx="463550" cy="274637"/>
          </a:xfrm>
        </p:spPr>
        <p:txBody>
          <a:bodyPr/>
          <a:lstStyle>
            <a:lvl1pPr>
              <a:defRPr/>
            </a:lvl1pPr>
          </a:lstStyle>
          <a:p>
            <a:fld id="{FDDE99C8-EC65-B245-BE72-96D299BF3085}" type="slidenum">
              <a:rPr lang="en-US" altLang="en-US"/>
              <a:pPr/>
              <a:t>‹#›</a:t>
            </a:fld>
            <a:endParaRPr lang="en-US" altLang="en-US"/>
          </a:p>
        </p:txBody>
      </p:sp>
      <p:sp>
        <p:nvSpPr>
          <p:cNvPr id="7" name="Footer Placeholder 9">
            <a:extLst>
              <a:ext uri="{FF2B5EF4-FFF2-40B4-BE49-F238E27FC236}">
                <a16:creationId xmlns:a16="http://schemas.microsoft.com/office/drawing/2014/main" id="{3062B908-F8FF-7A46-8E07-930CD62AEF4B}"/>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8588846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D1793E-3290-AD41-A4A7-1C508277BFE9}"/>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F80E1806-02BB-9740-83AE-C402387C4764}"/>
              </a:ext>
            </a:extLst>
          </p:cNvPr>
          <p:cNvSpPr>
            <a:spLocks noGrp="1"/>
          </p:cNvSpPr>
          <p:nvPr>
            <p:ph type="dt" sz="half" idx="10"/>
          </p:nvPr>
        </p:nvSpPr>
        <p:spPr/>
        <p:txBody>
          <a:bodyPr/>
          <a:lstStyle>
            <a:lvl1pPr>
              <a:defRPr/>
            </a:lvl1pPr>
          </a:lstStyle>
          <a:p>
            <a:pPr>
              <a:defRPr/>
            </a:pPr>
            <a:fld id="{1C63D8CF-4AC7-E345-8833-4C197C6D48E0}" type="datetimeFigureOut">
              <a:rPr lang="en-US"/>
              <a:pPr>
                <a:defRPr/>
              </a:pPr>
              <a:t>4/8/21</a:t>
            </a:fld>
            <a:endParaRPr lang="en-US"/>
          </a:p>
        </p:txBody>
      </p:sp>
      <p:sp>
        <p:nvSpPr>
          <p:cNvPr id="7" name="Footer Placeholder 5">
            <a:extLst>
              <a:ext uri="{FF2B5EF4-FFF2-40B4-BE49-F238E27FC236}">
                <a16:creationId xmlns:a16="http://schemas.microsoft.com/office/drawing/2014/main" id="{5C3EA3D3-821F-F544-ACA9-8D1C296C413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602FC7C-6FE2-854B-BB30-EC79D613892F}"/>
              </a:ext>
            </a:extLst>
          </p:cNvPr>
          <p:cNvSpPr>
            <a:spLocks noGrp="1"/>
          </p:cNvSpPr>
          <p:nvPr>
            <p:ph type="sldNum" sz="quarter" idx="12"/>
          </p:nvPr>
        </p:nvSpPr>
        <p:spPr>
          <a:xfrm>
            <a:off x="8640763" y="6515100"/>
            <a:ext cx="465137" cy="273050"/>
          </a:xfrm>
        </p:spPr>
        <p:txBody>
          <a:bodyPr/>
          <a:lstStyle>
            <a:lvl1pPr>
              <a:defRPr/>
            </a:lvl1pPr>
          </a:lstStyle>
          <a:p>
            <a:fld id="{900D611C-96B5-D44B-9D63-73C8731BE3A1}" type="slidenum">
              <a:rPr lang="en-US" altLang="en-US"/>
              <a:pPr/>
              <a:t>‹#›</a:t>
            </a:fld>
            <a:endParaRPr lang="en-US" altLang="en-US"/>
          </a:p>
        </p:txBody>
      </p:sp>
    </p:spTree>
    <p:extLst>
      <p:ext uri="{BB962C8B-B14F-4D97-AF65-F5344CB8AC3E}">
        <p14:creationId xmlns:p14="http://schemas.microsoft.com/office/powerpoint/2010/main" val="81009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9B9456-79BF-2E40-857F-E25E8EA027D3}"/>
              </a:ext>
            </a:extLst>
          </p:cNvPr>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625A3D12-8FAD-B54B-BF1C-A72B0DF4E81A}"/>
              </a:ext>
            </a:extLst>
          </p:cNvPr>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a:extLst>
              <a:ext uri="{FF2B5EF4-FFF2-40B4-BE49-F238E27FC236}">
                <a16:creationId xmlns:a16="http://schemas.microsoft.com/office/drawing/2014/main" id="{615F851A-416E-254E-8066-E841A15855D2}"/>
              </a:ext>
            </a:extLst>
          </p:cNvPr>
          <p:cNvSpPr>
            <a:spLocks noGrp="1"/>
          </p:cNvSpPr>
          <p:nvPr>
            <p:ph type="dt" sz="half" idx="10"/>
          </p:nvPr>
        </p:nvSpPr>
        <p:spPr/>
        <p:txBody>
          <a:bodyPr/>
          <a:lstStyle>
            <a:lvl1pPr>
              <a:defRPr/>
            </a:lvl1pPr>
          </a:lstStyle>
          <a:p>
            <a:pPr>
              <a:defRPr/>
            </a:pPr>
            <a:fld id="{459441A2-F254-814B-BD75-435771E51E90}" type="datetimeFigureOut">
              <a:rPr lang="en-US"/>
              <a:pPr>
                <a:defRPr/>
              </a:pPr>
              <a:t>4/8/21</a:t>
            </a:fld>
            <a:endParaRPr lang="en-US"/>
          </a:p>
        </p:txBody>
      </p:sp>
      <p:sp>
        <p:nvSpPr>
          <p:cNvPr id="10" name="Footer Placeholder 7">
            <a:extLst>
              <a:ext uri="{FF2B5EF4-FFF2-40B4-BE49-F238E27FC236}">
                <a16:creationId xmlns:a16="http://schemas.microsoft.com/office/drawing/2014/main" id="{0296D6F4-7BE8-AA4B-A491-9800B11E7AB9}"/>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8">
            <a:extLst>
              <a:ext uri="{FF2B5EF4-FFF2-40B4-BE49-F238E27FC236}">
                <a16:creationId xmlns:a16="http://schemas.microsoft.com/office/drawing/2014/main" id="{B8FE6E55-4D57-8548-AFCC-0C37EDB4AB3B}"/>
              </a:ext>
            </a:extLst>
          </p:cNvPr>
          <p:cNvSpPr>
            <a:spLocks noGrp="1"/>
          </p:cNvSpPr>
          <p:nvPr>
            <p:ph type="sldNum" sz="quarter" idx="12"/>
          </p:nvPr>
        </p:nvSpPr>
        <p:spPr>
          <a:xfrm>
            <a:off x="8640763" y="6515100"/>
            <a:ext cx="465137" cy="273050"/>
          </a:xfrm>
        </p:spPr>
        <p:txBody>
          <a:bodyPr/>
          <a:lstStyle>
            <a:lvl1pPr>
              <a:defRPr/>
            </a:lvl1pPr>
          </a:lstStyle>
          <a:p>
            <a:fld id="{0FB8B0B2-6688-F84A-A544-0E54F0FF1A9A}" type="slidenum">
              <a:rPr lang="en-US" altLang="en-US"/>
              <a:pPr/>
              <a:t>‹#›</a:t>
            </a:fld>
            <a:endParaRPr lang="en-US" altLang="en-US"/>
          </a:p>
        </p:txBody>
      </p:sp>
    </p:spTree>
    <p:extLst>
      <p:ext uri="{BB962C8B-B14F-4D97-AF65-F5344CB8AC3E}">
        <p14:creationId xmlns:p14="http://schemas.microsoft.com/office/powerpoint/2010/main" val="164864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145849-2EF4-5448-BB07-119C5ACDDFE7}"/>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a:extLst>
              <a:ext uri="{FF2B5EF4-FFF2-40B4-BE49-F238E27FC236}">
                <a16:creationId xmlns:a16="http://schemas.microsoft.com/office/drawing/2014/main" id="{CDD2F627-B3BC-4545-924B-2AFCD12E77BD}"/>
              </a:ext>
            </a:extLst>
          </p:cNvPr>
          <p:cNvSpPr>
            <a:spLocks noGrp="1"/>
          </p:cNvSpPr>
          <p:nvPr>
            <p:ph type="dt" sz="half" idx="10"/>
          </p:nvPr>
        </p:nvSpPr>
        <p:spPr/>
        <p:txBody>
          <a:bodyPr/>
          <a:lstStyle>
            <a:lvl1pPr>
              <a:defRPr/>
            </a:lvl1pPr>
          </a:lstStyle>
          <a:p>
            <a:pPr>
              <a:defRPr/>
            </a:pPr>
            <a:fld id="{6E408B0F-058F-8843-B609-73C0780BF53D}" type="datetimeFigureOut">
              <a:rPr lang="en-US"/>
              <a:pPr>
                <a:defRPr/>
              </a:pPr>
              <a:t>4/8/21</a:t>
            </a:fld>
            <a:endParaRPr lang="en-US"/>
          </a:p>
        </p:txBody>
      </p:sp>
      <p:sp>
        <p:nvSpPr>
          <p:cNvPr id="5" name="Footer Placeholder 3">
            <a:extLst>
              <a:ext uri="{FF2B5EF4-FFF2-40B4-BE49-F238E27FC236}">
                <a16:creationId xmlns:a16="http://schemas.microsoft.com/office/drawing/2014/main" id="{36414859-EC72-DF43-AAA8-7F0CEA57DF8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CA15E12-6DBD-4F4C-9112-926CA39B5833}"/>
              </a:ext>
            </a:extLst>
          </p:cNvPr>
          <p:cNvSpPr>
            <a:spLocks noGrp="1"/>
          </p:cNvSpPr>
          <p:nvPr>
            <p:ph type="sldNum" sz="quarter" idx="12"/>
          </p:nvPr>
        </p:nvSpPr>
        <p:spPr/>
        <p:txBody>
          <a:bodyPr/>
          <a:lstStyle>
            <a:lvl1pPr>
              <a:defRPr/>
            </a:lvl1pPr>
          </a:lstStyle>
          <a:p>
            <a:fld id="{A87AA806-5FFE-2C4B-95CA-6939F5C35460}" type="slidenum">
              <a:rPr lang="en-US" altLang="en-US"/>
              <a:pPr/>
              <a:t>‹#›</a:t>
            </a:fld>
            <a:endParaRPr lang="en-US" altLang="en-US"/>
          </a:p>
        </p:txBody>
      </p:sp>
    </p:spTree>
    <p:extLst>
      <p:ext uri="{BB962C8B-B14F-4D97-AF65-F5344CB8AC3E}">
        <p14:creationId xmlns:p14="http://schemas.microsoft.com/office/powerpoint/2010/main" val="15077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09A6574D-7370-CD49-BAA7-73264D5C3D3D}"/>
              </a:ext>
            </a:extLst>
          </p:cNvPr>
          <p:cNvSpPr>
            <a:spLocks noGrp="1"/>
          </p:cNvSpPr>
          <p:nvPr>
            <p:ph type="ftr" sz="quarter" idx="10"/>
          </p:nvPr>
        </p:nvSpPr>
        <p:spPr/>
        <p:txBody>
          <a:bodyPr/>
          <a:lstStyle>
            <a:lvl1pPr>
              <a:defRPr/>
            </a:lvl1pPr>
          </a:lstStyle>
          <a:p>
            <a:pPr>
              <a:defRPr/>
            </a:pPr>
            <a:endParaRPr lang="en-US"/>
          </a:p>
        </p:txBody>
      </p:sp>
      <p:sp>
        <p:nvSpPr>
          <p:cNvPr id="3" name="Date Placeholder 13">
            <a:extLst>
              <a:ext uri="{FF2B5EF4-FFF2-40B4-BE49-F238E27FC236}">
                <a16:creationId xmlns:a16="http://schemas.microsoft.com/office/drawing/2014/main" id="{14B4824E-A014-C449-AFAF-557A010A5C70}"/>
              </a:ext>
            </a:extLst>
          </p:cNvPr>
          <p:cNvSpPr>
            <a:spLocks noGrp="1"/>
          </p:cNvSpPr>
          <p:nvPr>
            <p:ph type="dt" sz="half" idx="11"/>
          </p:nvPr>
        </p:nvSpPr>
        <p:spPr/>
        <p:txBody>
          <a:bodyPr/>
          <a:lstStyle>
            <a:lvl1pPr>
              <a:defRPr/>
            </a:lvl1pPr>
          </a:lstStyle>
          <a:p>
            <a:pPr>
              <a:defRPr/>
            </a:pPr>
            <a:fld id="{A897AC7D-FB4F-FF45-ACD0-171A8F98ED33}" type="datetimeFigureOut">
              <a:rPr lang="en-US"/>
              <a:pPr>
                <a:defRPr/>
              </a:pPr>
              <a:t>4/8/21</a:t>
            </a:fld>
            <a:endParaRPr lang="en-US"/>
          </a:p>
        </p:txBody>
      </p:sp>
      <p:sp>
        <p:nvSpPr>
          <p:cNvPr id="4" name="Slide Number Placeholder 22">
            <a:extLst>
              <a:ext uri="{FF2B5EF4-FFF2-40B4-BE49-F238E27FC236}">
                <a16:creationId xmlns:a16="http://schemas.microsoft.com/office/drawing/2014/main" id="{9E166F1E-2271-2E46-A877-7D1153EF2621}"/>
              </a:ext>
            </a:extLst>
          </p:cNvPr>
          <p:cNvSpPr>
            <a:spLocks noGrp="1"/>
          </p:cNvSpPr>
          <p:nvPr>
            <p:ph type="sldNum" sz="quarter" idx="12"/>
          </p:nvPr>
        </p:nvSpPr>
        <p:spPr/>
        <p:txBody>
          <a:bodyPr/>
          <a:lstStyle>
            <a:lvl1pPr>
              <a:defRPr/>
            </a:lvl1pPr>
          </a:lstStyle>
          <a:p>
            <a:fld id="{825271CC-FD84-4B4F-8605-5250BFB7E276}" type="slidenum">
              <a:rPr lang="en-US" altLang="en-US"/>
              <a:pPr/>
              <a:t>‹#›</a:t>
            </a:fld>
            <a:endParaRPr lang="en-US" altLang="en-US"/>
          </a:p>
        </p:txBody>
      </p:sp>
    </p:spTree>
    <p:extLst>
      <p:ext uri="{BB962C8B-B14F-4D97-AF65-F5344CB8AC3E}">
        <p14:creationId xmlns:p14="http://schemas.microsoft.com/office/powerpoint/2010/main" val="334993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4B9EF9-1859-074E-B57C-7C160889E6E0}"/>
              </a:ext>
            </a:extLst>
          </p:cNvPr>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a:extLst>
              <a:ext uri="{FF2B5EF4-FFF2-40B4-BE49-F238E27FC236}">
                <a16:creationId xmlns:a16="http://schemas.microsoft.com/office/drawing/2014/main" id="{04C8403B-8496-1343-95D5-1DA045CC2648}"/>
              </a:ext>
            </a:extLst>
          </p:cNvPr>
          <p:cNvSpPr>
            <a:spLocks noGrp="1"/>
          </p:cNvSpPr>
          <p:nvPr>
            <p:ph type="dt" sz="half" idx="10"/>
          </p:nvPr>
        </p:nvSpPr>
        <p:spPr>
          <a:xfrm>
            <a:off x="5562600" y="6513513"/>
            <a:ext cx="3001963" cy="274637"/>
          </a:xfrm>
        </p:spPr>
        <p:txBody>
          <a:bodyPr vert="horz" rtlCol="0"/>
          <a:lstStyle>
            <a:lvl1pPr>
              <a:defRPr/>
            </a:lvl1pPr>
          </a:lstStyle>
          <a:p>
            <a:pPr>
              <a:defRPr/>
            </a:pPr>
            <a:fld id="{3BE3FBBA-D16E-1D49-9BB6-8A5F7913E0AA}" type="datetimeFigureOut">
              <a:rPr lang="en-US"/>
              <a:pPr>
                <a:defRPr/>
              </a:pPr>
              <a:t>4/8/21</a:t>
            </a:fld>
            <a:endParaRPr lang="en-US"/>
          </a:p>
        </p:txBody>
      </p:sp>
      <p:sp>
        <p:nvSpPr>
          <p:cNvPr id="7" name="Slide Number Placeholder 9">
            <a:extLst>
              <a:ext uri="{FF2B5EF4-FFF2-40B4-BE49-F238E27FC236}">
                <a16:creationId xmlns:a16="http://schemas.microsoft.com/office/drawing/2014/main" id="{E427D3BC-8D6B-2042-984A-98E83CE05357}"/>
              </a:ext>
            </a:extLst>
          </p:cNvPr>
          <p:cNvSpPr>
            <a:spLocks noGrp="1"/>
          </p:cNvSpPr>
          <p:nvPr>
            <p:ph type="sldNum" sz="quarter" idx="11"/>
          </p:nvPr>
        </p:nvSpPr>
        <p:spPr>
          <a:xfrm>
            <a:off x="8639175" y="6513513"/>
            <a:ext cx="463550" cy="274637"/>
          </a:xfrm>
        </p:spPr>
        <p:txBody>
          <a:bodyPr/>
          <a:lstStyle>
            <a:lvl1pPr>
              <a:defRPr/>
            </a:lvl1pPr>
          </a:lstStyle>
          <a:p>
            <a:fld id="{EB136202-ABA0-8F49-9B1E-1FA7F18DA98A}" type="slidenum">
              <a:rPr lang="en-US" altLang="en-US"/>
              <a:pPr/>
              <a:t>‹#›</a:t>
            </a:fld>
            <a:endParaRPr lang="en-US" altLang="en-US"/>
          </a:p>
        </p:txBody>
      </p:sp>
      <p:sp>
        <p:nvSpPr>
          <p:cNvPr id="8" name="Footer Placeholder 10">
            <a:extLst>
              <a:ext uri="{FF2B5EF4-FFF2-40B4-BE49-F238E27FC236}">
                <a16:creationId xmlns:a16="http://schemas.microsoft.com/office/drawing/2014/main" id="{A5BB7741-E3FF-0A4B-85BE-3E1A75ED4B8F}"/>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358958969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a:t>Click icon to add picture</a:t>
            </a:r>
            <a:endParaRPr lang="en-US" noProof="0" dirty="0"/>
          </a:p>
        </p:txBody>
      </p:sp>
      <p:sp>
        <p:nvSpPr>
          <p:cNvPr id="5" name="Date Placeholder 7">
            <a:extLst>
              <a:ext uri="{FF2B5EF4-FFF2-40B4-BE49-F238E27FC236}">
                <a16:creationId xmlns:a16="http://schemas.microsoft.com/office/drawing/2014/main" id="{43641F02-53B6-F946-B074-56DACEF070CC}"/>
              </a:ext>
            </a:extLst>
          </p:cNvPr>
          <p:cNvSpPr>
            <a:spLocks noGrp="1"/>
          </p:cNvSpPr>
          <p:nvPr>
            <p:ph type="dt" sz="half" idx="10"/>
          </p:nvPr>
        </p:nvSpPr>
        <p:spPr>
          <a:xfrm>
            <a:off x="5562600" y="6508750"/>
            <a:ext cx="3001963" cy="274638"/>
          </a:xfrm>
        </p:spPr>
        <p:txBody>
          <a:bodyPr vert="horz" rtlCol="0"/>
          <a:lstStyle>
            <a:lvl1pPr>
              <a:defRPr/>
            </a:lvl1pPr>
          </a:lstStyle>
          <a:p>
            <a:pPr>
              <a:defRPr/>
            </a:pPr>
            <a:fld id="{6B0C73C4-84D7-FB45-A06F-68832BE6161B}" type="datetimeFigureOut">
              <a:rPr lang="en-US"/>
              <a:pPr>
                <a:defRPr/>
              </a:pPr>
              <a:t>4/8/21</a:t>
            </a:fld>
            <a:endParaRPr lang="en-US"/>
          </a:p>
        </p:txBody>
      </p:sp>
      <p:sp>
        <p:nvSpPr>
          <p:cNvPr id="6" name="Slide Number Placeholder 8">
            <a:extLst>
              <a:ext uri="{FF2B5EF4-FFF2-40B4-BE49-F238E27FC236}">
                <a16:creationId xmlns:a16="http://schemas.microsoft.com/office/drawing/2014/main" id="{0967B264-2184-8A49-A392-8D1825EC229F}"/>
              </a:ext>
            </a:extLst>
          </p:cNvPr>
          <p:cNvSpPr>
            <a:spLocks noGrp="1"/>
          </p:cNvSpPr>
          <p:nvPr>
            <p:ph type="sldNum" sz="quarter" idx="11"/>
          </p:nvPr>
        </p:nvSpPr>
        <p:spPr>
          <a:xfrm>
            <a:off x="8639175" y="6508750"/>
            <a:ext cx="463550" cy="274638"/>
          </a:xfrm>
        </p:spPr>
        <p:txBody>
          <a:bodyPr/>
          <a:lstStyle>
            <a:lvl1pPr>
              <a:defRPr/>
            </a:lvl1pPr>
          </a:lstStyle>
          <a:p>
            <a:fld id="{805D4816-0199-674F-94A5-20E921AEFD08}" type="slidenum">
              <a:rPr lang="en-US" altLang="en-US"/>
              <a:pPr/>
              <a:t>‹#›</a:t>
            </a:fld>
            <a:endParaRPr lang="en-US" altLang="en-US"/>
          </a:p>
        </p:txBody>
      </p:sp>
      <p:sp>
        <p:nvSpPr>
          <p:cNvPr id="7" name="Footer Placeholder 9">
            <a:extLst>
              <a:ext uri="{FF2B5EF4-FFF2-40B4-BE49-F238E27FC236}">
                <a16:creationId xmlns:a16="http://schemas.microsoft.com/office/drawing/2014/main" id="{6B9D586C-7CBC-C645-8082-E07B46418248}"/>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249474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ound Diagonal Corner Rectangle 6">
            <a:extLst>
              <a:ext uri="{FF2B5EF4-FFF2-40B4-BE49-F238E27FC236}">
                <a16:creationId xmlns:a16="http://schemas.microsoft.com/office/drawing/2014/main" id="{F191F141-776D-5A4D-A182-C279ED8529B3}"/>
              </a:ext>
            </a:extLst>
          </p:cNvPr>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a:extLst>
              <a:ext uri="{FF2B5EF4-FFF2-40B4-BE49-F238E27FC236}">
                <a16:creationId xmlns:a16="http://schemas.microsoft.com/office/drawing/2014/main" id="{CD09D491-7828-8B42-BEF1-F9B6C9A10DBE}"/>
              </a:ext>
            </a:extLst>
          </p:cNvPr>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a:extLst>
              <a:ext uri="{FF2B5EF4-FFF2-40B4-BE49-F238E27FC236}">
                <a16:creationId xmlns:a16="http://schemas.microsoft.com/office/drawing/2014/main" id="{609F84AB-8E63-724A-B09F-BD2DD46C7355}"/>
              </a:ext>
            </a:extLst>
          </p:cNvPr>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D3D6A92B-B105-9348-9628-20297F6F7CF8}" type="datetimeFigureOut">
              <a:rPr lang="en-US"/>
              <a:pPr>
                <a:defRPr/>
              </a:pPr>
              <a:t>4/8/21</a:t>
            </a:fld>
            <a:endParaRPr lang="en-US"/>
          </a:p>
        </p:txBody>
      </p:sp>
      <p:sp>
        <p:nvSpPr>
          <p:cNvPr id="23" name="Slide Number Placeholder 22">
            <a:extLst>
              <a:ext uri="{FF2B5EF4-FFF2-40B4-BE49-F238E27FC236}">
                <a16:creationId xmlns:a16="http://schemas.microsoft.com/office/drawing/2014/main" id="{8629DEAE-455D-7F43-A9B6-0E2E7A8A4684}"/>
              </a:ext>
            </a:extLst>
          </p:cNvPr>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panose="02060603020205020403" pitchFamily="18" charset="77"/>
              </a:defRPr>
            </a:lvl1pPr>
          </a:lstStyle>
          <a:p>
            <a:fld id="{C8714F8D-7A38-2F46-9FBF-ED0C556A1AEF}" type="slidenum">
              <a:rPr lang="en-US" altLang="en-US"/>
              <a:pPr/>
              <a:t>‹#›</a:t>
            </a:fld>
            <a:endParaRPr lang="en-US" altLang="en-US"/>
          </a:p>
        </p:txBody>
      </p:sp>
      <p:sp>
        <p:nvSpPr>
          <p:cNvPr id="22" name="Title Placeholder 21">
            <a:extLst>
              <a:ext uri="{FF2B5EF4-FFF2-40B4-BE49-F238E27FC236}">
                <a16:creationId xmlns:a16="http://schemas.microsoft.com/office/drawing/2014/main" id="{07930DC1-4912-C348-8DA0-E853193A5874}"/>
              </a:ext>
            </a:extLst>
          </p:cNvPr>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a:extLst>
              <a:ext uri="{FF2B5EF4-FFF2-40B4-BE49-F238E27FC236}">
                <a16:creationId xmlns:a16="http://schemas.microsoft.com/office/drawing/2014/main" id="{D283D32C-9CCD-EC41-BD6C-A47EE84CD9E1}"/>
              </a:ext>
            </a:extLst>
          </p:cNvPr>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692" r:id="rId7"/>
    <p:sldLayoutId id="2147483701" r:id="rId8"/>
    <p:sldLayoutId id="2147483702" r:id="rId9"/>
    <p:sldLayoutId id="2147483693" r:id="rId10"/>
    <p:sldLayoutId id="2147483694"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anose="02060603020205020403" pitchFamily="18" charset="77"/>
        </a:defRPr>
      </a:lvl2pPr>
      <a:lvl3pPr marL="53975" indent="-53975" algn="r" rtl="0" fontAlgn="base">
        <a:spcBef>
          <a:spcPct val="0"/>
        </a:spcBef>
        <a:spcAft>
          <a:spcPct val="0"/>
        </a:spcAft>
        <a:defRPr sz="4600">
          <a:solidFill>
            <a:srgbClr val="E7EACB"/>
          </a:solidFill>
          <a:latin typeface="Rockwell" panose="02060603020205020403" pitchFamily="18" charset="77"/>
        </a:defRPr>
      </a:lvl3pPr>
      <a:lvl4pPr marL="53975" indent="-53975" algn="r" rtl="0" fontAlgn="base">
        <a:spcBef>
          <a:spcPct val="0"/>
        </a:spcBef>
        <a:spcAft>
          <a:spcPct val="0"/>
        </a:spcAft>
        <a:defRPr sz="4600">
          <a:solidFill>
            <a:srgbClr val="E7EACB"/>
          </a:solidFill>
          <a:latin typeface="Rockwell" panose="02060603020205020403" pitchFamily="18" charset="77"/>
        </a:defRPr>
      </a:lvl4pPr>
      <a:lvl5pPr marL="53975" indent="-53975" algn="r" rtl="0" fontAlgn="base">
        <a:spcBef>
          <a:spcPct val="0"/>
        </a:spcBef>
        <a:spcAft>
          <a:spcPct val="0"/>
        </a:spcAft>
        <a:defRPr sz="4600">
          <a:solidFill>
            <a:srgbClr val="E7EACB"/>
          </a:solidFill>
          <a:latin typeface="Rockwell" panose="02060603020205020403" pitchFamily="18" charset="77"/>
        </a:defRPr>
      </a:lvl5pPr>
      <a:lvl6pPr marL="511175" indent="-53975" algn="r" rtl="0" fontAlgn="base">
        <a:spcBef>
          <a:spcPct val="0"/>
        </a:spcBef>
        <a:spcAft>
          <a:spcPct val="0"/>
        </a:spcAft>
        <a:defRPr sz="4600">
          <a:solidFill>
            <a:srgbClr val="E7EACB"/>
          </a:solidFill>
          <a:latin typeface="Rockwell" panose="02060603020205020403" pitchFamily="18" charset="77"/>
        </a:defRPr>
      </a:lvl6pPr>
      <a:lvl7pPr marL="968375" indent="-53975" algn="r" rtl="0" fontAlgn="base">
        <a:spcBef>
          <a:spcPct val="0"/>
        </a:spcBef>
        <a:spcAft>
          <a:spcPct val="0"/>
        </a:spcAft>
        <a:defRPr sz="4600">
          <a:solidFill>
            <a:srgbClr val="E7EACB"/>
          </a:solidFill>
          <a:latin typeface="Rockwell" panose="02060603020205020403" pitchFamily="18" charset="77"/>
        </a:defRPr>
      </a:lvl7pPr>
      <a:lvl8pPr marL="1425575" indent="-53975" algn="r" rtl="0" fontAlgn="base">
        <a:spcBef>
          <a:spcPct val="0"/>
        </a:spcBef>
        <a:spcAft>
          <a:spcPct val="0"/>
        </a:spcAft>
        <a:defRPr sz="4600">
          <a:solidFill>
            <a:srgbClr val="E7EACB"/>
          </a:solidFill>
          <a:latin typeface="Rockwell" panose="02060603020205020403" pitchFamily="18" charset="77"/>
        </a:defRPr>
      </a:lvl8pPr>
      <a:lvl9pPr marL="1882775" indent="-53975" algn="r" rtl="0" fontAlgn="base">
        <a:spcBef>
          <a:spcPct val="0"/>
        </a:spcBef>
        <a:spcAft>
          <a:spcPct val="0"/>
        </a:spcAft>
        <a:defRPr sz="4600">
          <a:solidFill>
            <a:srgbClr val="E7EACB"/>
          </a:solidFill>
          <a:latin typeface="Rockwell" panose="02060603020205020403" pitchFamily="18" charset="77"/>
        </a:defRPr>
      </a:lvl9pPr>
      <a:extLst/>
    </p:titleStyle>
    <p:bodyStyle>
      <a:lvl1pPr marL="292100" indent="-292100" algn="l" rtl="0" fontAlgn="base">
        <a:spcBef>
          <a:spcPct val="0"/>
        </a:spcBef>
        <a:spcAft>
          <a:spcPct val="0"/>
        </a:spcAft>
        <a:buClr>
          <a:schemeClr val="accent1"/>
        </a:buClr>
        <a:buSzPct val="70000"/>
        <a:buFont typeface="Wingdings 2" pitchFamily="2"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2"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2"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2"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1A355-AC26-9B4B-BEA9-32FB83DC82F8}"/>
              </a:ext>
            </a:extLst>
          </p:cNvPr>
          <p:cNvSpPr>
            <a:spLocks noGrp="1"/>
          </p:cNvSpPr>
          <p:nvPr>
            <p:ph type="title"/>
          </p:nvPr>
        </p:nvSpPr>
        <p:spPr>
          <a:xfrm>
            <a:off x="457200" y="457200"/>
            <a:ext cx="8229600" cy="1041864"/>
          </a:xfrm>
        </p:spPr>
        <p:txBody>
          <a:bodyPr>
            <a:noAutofit/>
          </a:bodyPr>
          <a:lstStyle/>
          <a:p>
            <a:pPr marL="54864" indent="0" algn="ctr" fontAlgn="auto">
              <a:spcAft>
                <a:spcPts val="0"/>
              </a:spcAft>
              <a:defRPr/>
            </a:pPr>
            <a:r>
              <a:rPr lang="en-US" sz="66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John 7:44-46</a:t>
            </a:r>
          </a:p>
        </p:txBody>
      </p:sp>
      <p:sp>
        <p:nvSpPr>
          <p:cNvPr id="3" name="Content Placeholder 2">
            <a:extLst>
              <a:ext uri="{FF2B5EF4-FFF2-40B4-BE49-F238E27FC236}">
                <a16:creationId xmlns:a16="http://schemas.microsoft.com/office/drawing/2014/main" id="{3B52E34E-8E44-2F49-A21B-689DB0B6CF8A}"/>
              </a:ext>
            </a:extLst>
          </p:cNvPr>
          <p:cNvSpPr>
            <a:spLocks noGrp="1"/>
          </p:cNvSpPr>
          <p:nvPr>
            <p:ph idx="1"/>
          </p:nvPr>
        </p:nvSpPr>
        <p:spPr>
          <a:xfrm>
            <a:off x="457200" y="2057400"/>
            <a:ext cx="8229600" cy="4114800"/>
          </a:xfrm>
        </p:spPr>
        <p:txBody>
          <a:bodyPr>
            <a:normAutofit/>
          </a:bodyPr>
          <a:lstStyle/>
          <a:p>
            <a:pPr indent="-4763" fontAlgn="auto">
              <a:spcBef>
                <a:spcPts val="0"/>
              </a:spcBef>
              <a:spcAft>
                <a:spcPts val="0"/>
              </a:spcAft>
              <a:buFont typeface="Wingdings 2"/>
              <a:buNone/>
              <a:defRPr/>
            </a:pPr>
            <a:r>
              <a:rPr lang="en-US" sz="3600" b="1" dirty="0">
                <a:latin typeface="Calibri" panose="020F0502020204030204" pitchFamily="34" charset="0"/>
                <a:cs typeface="Calibri" panose="020F0502020204030204" pitchFamily="34" charset="0"/>
              </a:rPr>
              <a:t>“Now some of them wanted to take Him, but no one laid hands on Him. Then the officers came to the chief priests and Pharisees, who said to them, ‘Why have you not brought Him’ The officers answered, ‘No man ever spoke like this Man!’” (NKJV).</a:t>
            </a:r>
          </a:p>
          <a:p>
            <a:pPr fontAlgn="auto">
              <a:spcBef>
                <a:spcPts val="0"/>
              </a:spcBef>
              <a:spcAft>
                <a:spcPts val="0"/>
              </a:spcAft>
              <a:buFont typeface="Wingdings 2"/>
              <a:buChar char=""/>
              <a:defRPr/>
            </a:pPr>
            <a:endParaRPr lang="en-US" sz="36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B7FC-2786-3A44-B922-F807EBCA0816}"/>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
        <p:nvSpPr>
          <p:cNvPr id="3" name="Content Placeholder 2">
            <a:extLst>
              <a:ext uri="{FF2B5EF4-FFF2-40B4-BE49-F238E27FC236}">
                <a16:creationId xmlns:a16="http://schemas.microsoft.com/office/drawing/2014/main" id="{1994BF8B-55AF-CE4B-B186-C6972919A4D6}"/>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800" b="1" dirty="0">
                <a:effectLst>
                  <a:outerShdw blurRad="38100" dist="38100" dir="2700000" algn="tl">
                    <a:srgbClr val="000000">
                      <a:alpha val="43137"/>
                    </a:srgbClr>
                  </a:outerShdw>
                </a:effectLst>
              </a:rPr>
              <a:t>No One Ever Spoke with Such Authority</a:t>
            </a:r>
            <a:r>
              <a:rPr lang="en-US" sz="4400" b="1" dirty="0">
                <a:effectLst>
                  <a:outerShdw blurRad="38100" dist="38100" dir="2700000" algn="tl">
                    <a:srgbClr val="000000">
                      <a:alpha val="43137"/>
                    </a:srgbClr>
                  </a:outerShdw>
                </a:effectLst>
              </a:rPr>
              <a:t>.</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Matthew 7:28-29</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Matthew 17:1-5</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Hebrews 1:1-2</a:t>
            </a:r>
          </a:p>
          <a:p>
            <a:pPr marL="804863" indent="-517525" fontAlgn="auto">
              <a:spcBef>
                <a:spcPts val="0"/>
              </a:spcBef>
              <a:spcAft>
                <a:spcPts val="0"/>
              </a:spcAft>
              <a:buFont typeface="Wingdings 2"/>
              <a:buChar char=""/>
              <a:defRPr/>
            </a:pPr>
            <a:endParaRPr lang="en-US" sz="4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25A059-5D1B-234D-BFF8-BA503C5D4C0B}"/>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400" b="1" dirty="0">
                <a:effectLst>
                  <a:outerShdw blurRad="38100" dist="38100" dir="2700000" algn="tl">
                    <a:srgbClr val="000000">
                      <a:alpha val="43137"/>
                    </a:srgbClr>
                  </a:outerShdw>
                </a:effectLst>
              </a:rPr>
              <a:t>No One Ever Spoke with Such Words of Tenderness</a:t>
            </a:r>
            <a:r>
              <a:rPr lang="en-US" sz="4000" b="1" dirty="0">
                <a:effectLst>
                  <a:outerShdw blurRad="38100" dist="38100" dir="2700000" algn="tl">
                    <a:srgbClr val="000000">
                      <a:alpha val="43137"/>
                    </a:srgbClr>
                  </a:outerShdw>
                </a:effectLst>
              </a:rPr>
              <a:t>.</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11:28-30</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23:37</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John 8:3-11</a:t>
            </a:r>
          </a:p>
          <a:p>
            <a:pPr marL="804863" indent="-517525" fontAlgn="auto">
              <a:spcBef>
                <a:spcPts val="0"/>
              </a:spcBef>
              <a:spcAft>
                <a:spcPts val="0"/>
              </a:spcAft>
              <a:buFont typeface="Wingdings 2"/>
              <a:buChar char=""/>
              <a:defRPr/>
            </a:pPr>
            <a:endParaRPr lang="en-US" sz="4000" b="1" dirty="0"/>
          </a:p>
        </p:txBody>
      </p:sp>
      <p:sp>
        <p:nvSpPr>
          <p:cNvPr id="6" name="Title 1">
            <a:extLst>
              <a:ext uri="{FF2B5EF4-FFF2-40B4-BE49-F238E27FC236}">
                <a16:creationId xmlns:a16="http://schemas.microsoft.com/office/drawing/2014/main" id="{EC3C441A-66CD-0548-AA25-1A452F6B2117}"/>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CB1C0C-49A1-0B45-8137-4E79FECA3076}"/>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800" b="1" dirty="0">
                <a:effectLst>
                  <a:outerShdw blurRad="38100" dist="38100" dir="2700000" algn="tl">
                    <a:srgbClr val="000000">
                      <a:alpha val="43137"/>
                    </a:srgbClr>
                  </a:outerShdw>
                </a:effectLst>
              </a:rPr>
              <a:t>No One Ever Spoke with Such Love and Compassion</a:t>
            </a:r>
            <a:r>
              <a:rPr lang="en-US" sz="4400" b="1" dirty="0">
                <a:effectLst>
                  <a:outerShdw blurRad="38100" dist="38100" dir="2700000" algn="tl">
                    <a:srgbClr val="000000">
                      <a:alpha val="43137"/>
                    </a:srgbClr>
                  </a:outerShdw>
                </a:effectLst>
              </a:rPr>
              <a:t>.</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John 15:13</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Luke 23:34</a:t>
            </a:r>
          </a:p>
          <a:p>
            <a:pPr marL="804863" indent="-517525" fontAlgn="auto">
              <a:spcBef>
                <a:spcPts val="0"/>
              </a:spcBef>
              <a:spcAft>
                <a:spcPts val="0"/>
              </a:spcAft>
              <a:buFont typeface="Wingdings 2"/>
              <a:buChar char=""/>
              <a:defRPr/>
            </a:pPr>
            <a:endParaRPr lang="en-US" sz="4000" b="1" dirty="0"/>
          </a:p>
        </p:txBody>
      </p:sp>
      <p:sp>
        <p:nvSpPr>
          <p:cNvPr id="6" name="Title 1">
            <a:extLst>
              <a:ext uri="{FF2B5EF4-FFF2-40B4-BE49-F238E27FC236}">
                <a16:creationId xmlns:a16="http://schemas.microsoft.com/office/drawing/2014/main" id="{A7DFD694-F257-924B-AC1F-5D427EBBA662}"/>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36D72A-0214-444D-BD4C-A11481FC3BC8}"/>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800" b="1" dirty="0">
                <a:effectLst>
                  <a:outerShdw blurRad="38100" dist="38100" dir="2700000" algn="tl">
                    <a:srgbClr val="000000">
                      <a:alpha val="43137"/>
                    </a:srgbClr>
                  </a:outerShdw>
                </a:effectLst>
              </a:rPr>
              <a:t>No One Ever Spoke Such Sharp Rebukes</a:t>
            </a:r>
            <a:r>
              <a:rPr lang="en-US" sz="4400" b="1" dirty="0">
                <a:effectLst>
                  <a:outerShdw blurRad="38100" dist="38100" dir="2700000" algn="tl">
                    <a:srgbClr val="000000">
                      <a:alpha val="43137"/>
                    </a:srgbClr>
                  </a:outerShdw>
                </a:effectLst>
              </a:rPr>
              <a:t>.</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Matthew 11:20-30</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Matthew 23:1-10</a:t>
            </a:r>
          </a:p>
        </p:txBody>
      </p:sp>
      <p:sp>
        <p:nvSpPr>
          <p:cNvPr id="6" name="Title 1">
            <a:extLst>
              <a:ext uri="{FF2B5EF4-FFF2-40B4-BE49-F238E27FC236}">
                <a16:creationId xmlns:a16="http://schemas.microsoft.com/office/drawing/2014/main" id="{99704BB0-7E0D-684D-8BF5-C214812F0B7A}"/>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919CC1-0A21-6042-A8A4-9902E7FB8CD2}"/>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400" b="1" dirty="0">
                <a:effectLst>
                  <a:outerShdw blurRad="38100" dist="38100" dir="2700000" algn="tl">
                    <a:srgbClr val="000000">
                      <a:alpha val="43137"/>
                    </a:srgbClr>
                  </a:outerShdw>
                </a:effectLst>
              </a:rPr>
              <a:t>No One Ever Spoke Such                   Profound Truth in Such Simplicity</a:t>
            </a:r>
            <a:r>
              <a:rPr lang="en-US" sz="4000" b="1" dirty="0">
                <a:effectLst>
                  <a:outerShdw blurRad="38100" dist="38100" dir="2700000" algn="tl">
                    <a:srgbClr val="000000">
                      <a:alpha val="43137"/>
                    </a:srgbClr>
                  </a:outerShdw>
                </a:effectLst>
              </a:rPr>
              <a:t>.</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13:3-8</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13:18-23</a:t>
            </a:r>
          </a:p>
          <a:p>
            <a:pPr marL="804863" indent="-517525" fontAlgn="auto">
              <a:spcBef>
                <a:spcPts val="0"/>
              </a:spcBef>
              <a:spcAft>
                <a:spcPts val="0"/>
              </a:spcAft>
              <a:buFont typeface="Wingdings 2"/>
              <a:buChar char=""/>
              <a:defRPr/>
            </a:pPr>
            <a:endParaRPr lang="en-US" sz="4000" b="1" dirty="0"/>
          </a:p>
        </p:txBody>
      </p:sp>
      <p:sp>
        <p:nvSpPr>
          <p:cNvPr id="6" name="Title 1">
            <a:extLst>
              <a:ext uri="{FF2B5EF4-FFF2-40B4-BE49-F238E27FC236}">
                <a16:creationId xmlns:a16="http://schemas.microsoft.com/office/drawing/2014/main" id="{F209F809-9499-6A4B-BF70-A8DFEEC778EE}"/>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B14DE-3564-ED48-B9C5-AA1E3B67D246}"/>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400" b="1" dirty="0">
                <a:effectLst>
                  <a:outerShdw blurRad="38100" dist="38100" dir="2700000" algn="tl">
                    <a:srgbClr val="000000">
                      <a:alpha val="43137"/>
                    </a:srgbClr>
                  </a:outerShdw>
                </a:effectLst>
              </a:rPr>
              <a:t>No One Ever Spoke Such                   Promises</a:t>
            </a:r>
            <a:r>
              <a:rPr lang="en-US" sz="4000" b="1" dirty="0">
                <a:effectLst>
                  <a:outerShdw blurRad="38100" dist="38100" dir="2700000" algn="tl">
                    <a:srgbClr val="000000">
                      <a:alpha val="43137"/>
                    </a:srgbClr>
                  </a:outerShdw>
                </a:effectLst>
              </a:rPr>
              <a:t>.</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Mark 16:16</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28:19-20</a:t>
            </a:r>
          </a:p>
          <a:p>
            <a:pPr algn="ctr" fontAlgn="auto">
              <a:spcBef>
                <a:spcPts val="0"/>
              </a:spcBef>
              <a:spcAft>
                <a:spcPts val="0"/>
              </a:spcAft>
              <a:defRPr/>
            </a:pPr>
            <a:r>
              <a:rPr lang="en-US" sz="4400" b="1" dirty="0">
                <a:solidFill>
                  <a:schemeClr val="tx1">
                    <a:lumMod val="75000"/>
                  </a:schemeClr>
                </a:solidFill>
                <a:effectLst>
                  <a:outerShdw blurRad="38100" dist="38100" dir="2700000" algn="tl">
                    <a:srgbClr val="000000">
                      <a:alpha val="43137"/>
                    </a:srgbClr>
                  </a:outerShdw>
                </a:effectLst>
              </a:rPr>
              <a:t>Matthew 6:33</a:t>
            </a:r>
          </a:p>
        </p:txBody>
      </p:sp>
      <p:sp>
        <p:nvSpPr>
          <p:cNvPr id="6" name="Title 1">
            <a:extLst>
              <a:ext uri="{FF2B5EF4-FFF2-40B4-BE49-F238E27FC236}">
                <a16:creationId xmlns:a16="http://schemas.microsoft.com/office/drawing/2014/main" id="{9F92639F-C888-AF45-8D2A-82C320051AF5}"/>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C2E0F-4B8F-2545-8482-C72C82D2EDD0}"/>
              </a:ext>
            </a:extLst>
          </p:cNvPr>
          <p:cNvSpPr>
            <a:spLocks noGrp="1"/>
          </p:cNvSpPr>
          <p:nvPr>
            <p:ph idx="1"/>
          </p:nvPr>
        </p:nvSpPr>
        <p:spPr>
          <a:xfrm>
            <a:off x="457200" y="1905000"/>
            <a:ext cx="8229600" cy="4267200"/>
          </a:xfrm>
        </p:spPr>
        <p:txBody>
          <a:bodyPr>
            <a:normAutofit/>
          </a:bodyPr>
          <a:lstStyle/>
          <a:p>
            <a:pPr marL="0" indent="0" algn="ctr" fontAlgn="auto">
              <a:spcBef>
                <a:spcPts val="0"/>
              </a:spcBef>
              <a:spcAft>
                <a:spcPts val="2400"/>
              </a:spcAft>
              <a:buFont typeface="Wingdings 2"/>
              <a:buNone/>
              <a:defRPr/>
            </a:pPr>
            <a:r>
              <a:rPr lang="en-US" sz="4800" b="1" dirty="0">
                <a:effectLst>
                  <a:outerShdw blurRad="38100" dist="38100" dir="2700000" algn="tl">
                    <a:srgbClr val="000000">
                      <a:alpha val="43137"/>
                    </a:srgbClr>
                  </a:outerShdw>
                </a:effectLst>
              </a:rPr>
              <a:t>No One Ever Spoke Such Words of Hope</a:t>
            </a:r>
            <a:endParaRPr lang="en-US" sz="4400" b="1" dirty="0">
              <a:effectLst>
                <a:outerShdw blurRad="38100" dist="38100" dir="2700000" algn="tl">
                  <a:srgbClr val="000000">
                    <a:alpha val="43137"/>
                  </a:srgbClr>
                </a:outerShdw>
              </a:effectLst>
            </a:endParaRP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John 14:1-4</a:t>
            </a:r>
          </a:p>
          <a:p>
            <a:pPr algn="ctr" fontAlgn="auto">
              <a:spcBef>
                <a:spcPts val="0"/>
              </a:spcBef>
              <a:spcAft>
                <a:spcPts val="0"/>
              </a:spcAft>
              <a:defRPr/>
            </a:pPr>
            <a:r>
              <a:rPr lang="en-US" sz="4800" b="1" dirty="0">
                <a:solidFill>
                  <a:schemeClr val="tx1">
                    <a:lumMod val="75000"/>
                  </a:schemeClr>
                </a:solidFill>
                <a:effectLst>
                  <a:outerShdw blurRad="38100" dist="38100" dir="2700000" algn="tl">
                    <a:srgbClr val="000000">
                      <a:alpha val="43137"/>
                    </a:srgbClr>
                  </a:outerShdw>
                </a:effectLst>
              </a:rPr>
              <a:t>John 11:25-26</a:t>
            </a:r>
          </a:p>
        </p:txBody>
      </p:sp>
      <p:sp>
        <p:nvSpPr>
          <p:cNvPr id="6" name="Title 1">
            <a:extLst>
              <a:ext uri="{FF2B5EF4-FFF2-40B4-BE49-F238E27FC236}">
                <a16:creationId xmlns:a16="http://schemas.microsoft.com/office/drawing/2014/main" id="{C903109E-AFC2-034C-9130-657F26997FCC}"/>
              </a:ext>
            </a:extLst>
          </p:cNvPr>
          <p:cNvSpPr>
            <a:spLocks noGrp="1"/>
          </p:cNvSpPr>
          <p:nvPr>
            <p:ph type="title"/>
          </p:nvPr>
        </p:nvSpPr>
        <p:spPr>
          <a:xfrm>
            <a:off x="533400" y="304800"/>
            <a:ext cx="8153400" cy="1447800"/>
          </a:xfrm>
        </p:spPr>
        <p:txBody>
          <a:bodyPr>
            <a:noAutofit/>
          </a:bodyPr>
          <a:lstStyle/>
          <a:p>
            <a:pPr marL="54864" indent="0" algn="ctr" fontAlgn="auto">
              <a:lnSpc>
                <a:spcPct val="80000"/>
              </a:lnSpc>
              <a:spcAft>
                <a:spcPts val="0"/>
              </a:spcAft>
              <a:defRPr/>
            </a:pPr>
            <a:r>
              <a:rPr lang="en-US" sz="5400" b="1" dirty="0">
                <a:solidFill>
                  <a:schemeClr val="tx2">
                    <a:tint val="100000"/>
                    <a:shade val="90000"/>
                    <a:satMod val="250000"/>
                    <a:alpha val="100000"/>
                  </a:schemeClr>
                </a:solidFill>
                <a:latin typeface="Calibri" panose="020F0502020204030204" pitchFamily="34" charset="0"/>
                <a:cs typeface="Calibri" panose="020F0502020204030204" pitchFamily="34" charset="0"/>
              </a:rPr>
              <a:t>“No Man Ever Spoke Like This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TotalTime>
  <Words>219</Words>
  <Application>Microsoft Macintosh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Rockwell</vt:lpstr>
      <vt:lpstr>Wingdings 2</vt:lpstr>
      <vt:lpstr>Foundry</vt:lpstr>
      <vt:lpstr>John 7:44-46</vt:lpstr>
      <vt:lpstr>“No Man Ever Spoke Like This Man”</vt:lpstr>
      <vt:lpstr>“No Man Ever Spoke Like This Man”</vt:lpstr>
      <vt:lpstr>“No Man Ever Spoke Like This Man”</vt:lpstr>
      <vt:lpstr>“No Man Ever Spoke Like This Man”</vt:lpstr>
      <vt:lpstr>“No Man Ever Spoke Like This Man”</vt:lpstr>
      <vt:lpstr>“No Man Ever Spoke Like This Man”</vt:lpstr>
      <vt:lpstr>“No Man Ever Spoke Like This Man”</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7:44-46</dc:title>
  <dc:creator>OlsenParkLaptop</dc:creator>
  <cp:lastModifiedBy>Kyle Pope</cp:lastModifiedBy>
  <cp:revision>6</cp:revision>
  <dcterms:created xsi:type="dcterms:W3CDTF">2010-02-07T12:20:34Z</dcterms:created>
  <dcterms:modified xsi:type="dcterms:W3CDTF">2021-04-08T05:11:55Z</dcterms:modified>
</cp:coreProperties>
</file>