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41E"/>
    <a:srgbClr val="D3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5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21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F7701D81-C4B9-4A87-89A7-22E29E6C9200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EE307718-69F7-427E-95A3-C1246AF46913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9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48913E51-B7F7-4C24-B8E3-5471755DC0E0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DA91A59F-D956-4598-A3C1-AE72A5387751}" type="datetime1">
              <a:rPr lang="en-US" smtClean="0"/>
              <a:pPr/>
              <a:t>5/2/21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76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D70BBD69-7BD3-4731-8064-242619E92CBE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38BD77D9-239F-488B-9358-023C46BC7084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1EE61C24-7140-4FDE-92F3-654C6E2D3C1C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2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DC4D6ACF-ECB9-4B5F-A429-08B8AC75E8EF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6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788B429B-EE2A-486A-BDB9-0C848B4FAFDD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/>
          <a:lstStyle/>
          <a:p>
            <a:fld id="{8DA5FE4A-CB8D-40AB-BFFC-AAF37EA071CB}" type="datetime1">
              <a:rPr lang="en-US" smtClean="0"/>
              <a:pPr/>
              <a:t>5/2/21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8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 descr="Underwater view">
            <a:extLst>
              <a:ext uri="{FF2B5EF4-FFF2-40B4-BE49-F238E27FC236}">
                <a16:creationId xmlns:a16="http://schemas.microsoft.com/office/drawing/2014/main" id="{894ABF15-F58C-4140-B914-2F5B57C3F4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/>
          </a:blip>
          <a:srcRect l="11000" r="-1" b="-1"/>
          <a:stretch/>
        </p:blipFill>
        <p:spPr>
          <a:xfrm>
            <a:off x="20" y="10"/>
            <a:ext cx="914169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3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5519228-70DE-A245-9C8B-DB5B8DDB9AB3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18146" y="2598821"/>
            <a:ext cx="7636043" cy="407929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15875" indent="0" algn="ctr">
              <a:buNone/>
            </a:pPr>
            <a:r>
              <a:rPr lang="en-US" sz="72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Daniel 3:1-14</a:t>
            </a:r>
            <a:endParaRPr lang="en-US" sz="7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7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3DE24DD-660C-B342-9D81-1415EA15FD49}"/>
              </a:ext>
            </a:extLst>
          </p:cNvPr>
          <p:cNvSpPr txBox="1">
            <a:spLocks/>
          </p:cNvSpPr>
          <p:nvPr/>
        </p:nvSpPr>
        <p:spPr>
          <a:xfrm>
            <a:off x="1140869" y="179882"/>
            <a:ext cx="6548762" cy="1424329"/>
          </a:xfrm>
          <a:prstGeom prst="rect">
            <a:avLst/>
          </a:prstGeom>
        </p:spPr>
        <p:txBody>
          <a:bodyPr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300" b="1" cap="small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“Is It True”</a:t>
            </a:r>
            <a:br>
              <a:rPr lang="en-US" sz="7300" b="1" cap="small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(Dan. 3:14)</a:t>
            </a:r>
            <a:endParaRPr lang="en-US" sz="6000" b="1" dirty="0">
              <a:solidFill>
                <a:srgbClr val="0214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06040FE-CE51-154E-8C82-4030C17B6330}"/>
              </a:ext>
            </a:extLst>
          </p:cNvPr>
          <p:cNvSpPr txBox="1">
            <a:spLocks/>
          </p:cNvSpPr>
          <p:nvPr/>
        </p:nvSpPr>
        <p:spPr>
          <a:xfrm>
            <a:off x="818146" y="2598821"/>
            <a:ext cx="7636043" cy="4079296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Tempted Them?</a:t>
            </a:r>
          </a:p>
          <a:p>
            <a:pPr marL="925513" indent="-522288"/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King’s Command (Dan. 3:4-5)</a:t>
            </a:r>
          </a:p>
          <a:p>
            <a:pPr marL="925513" indent="-522288"/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Pressure of the Crowd (Dan. 3:7)</a:t>
            </a:r>
          </a:p>
          <a:p>
            <a:pPr marL="925513" indent="-522288"/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Flaming Furnace (Dan. 3:6, 19-22)</a:t>
            </a:r>
            <a:endParaRPr lang="en-US" sz="3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0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3DE24DD-660C-B342-9D81-1415EA15FD49}"/>
              </a:ext>
            </a:extLst>
          </p:cNvPr>
          <p:cNvSpPr txBox="1">
            <a:spLocks/>
          </p:cNvSpPr>
          <p:nvPr/>
        </p:nvSpPr>
        <p:spPr>
          <a:xfrm>
            <a:off x="1140869" y="179882"/>
            <a:ext cx="6548762" cy="1424329"/>
          </a:xfrm>
          <a:prstGeom prst="rect">
            <a:avLst/>
          </a:prstGeom>
        </p:spPr>
        <p:txBody>
          <a:bodyPr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300" b="1" cap="small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“Is It True”</a:t>
            </a:r>
            <a:br>
              <a:rPr lang="en-US" sz="7300" b="1" cap="small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(Dan. 3:14)</a:t>
            </a:r>
            <a:endParaRPr lang="en-US" sz="6000" b="1" dirty="0">
              <a:solidFill>
                <a:srgbClr val="0214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06040FE-CE51-154E-8C82-4030C17B6330}"/>
              </a:ext>
            </a:extLst>
          </p:cNvPr>
          <p:cNvSpPr txBox="1">
            <a:spLocks/>
          </p:cNvSpPr>
          <p:nvPr/>
        </p:nvSpPr>
        <p:spPr>
          <a:xfrm>
            <a:off x="818146" y="2598821"/>
            <a:ext cx="7331243" cy="4079296"/>
          </a:xfrm>
          <a:prstGeom prst="rect">
            <a:avLst/>
          </a:prstGeom>
        </p:spPr>
        <p:txBody>
          <a:bodyPr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Are We Tested?</a:t>
            </a:r>
          </a:p>
          <a:p>
            <a:pPr marL="925513" indent="-522288"/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Religious Division (1 Pet. 3:15; 1 John 4:1)</a:t>
            </a:r>
          </a:p>
          <a:p>
            <a:pPr marL="925513" indent="-522288"/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Popular Social Life  (1 Thess. 5:21-22; Gal.6:7-8)</a:t>
            </a:r>
          </a:p>
          <a:p>
            <a:pPr marL="925513" indent="-522288"/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Indifference (Rev. 3:15-17)</a:t>
            </a:r>
            <a:endParaRPr lang="en-US" sz="3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98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C3DE24DD-660C-B342-9D81-1415EA15FD49}"/>
              </a:ext>
            </a:extLst>
          </p:cNvPr>
          <p:cNvSpPr txBox="1">
            <a:spLocks/>
          </p:cNvSpPr>
          <p:nvPr/>
        </p:nvSpPr>
        <p:spPr>
          <a:xfrm>
            <a:off x="1140869" y="179882"/>
            <a:ext cx="6548762" cy="1424329"/>
          </a:xfrm>
          <a:prstGeom prst="rect">
            <a:avLst/>
          </a:prstGeom>
        </p:spPr>
        <p:txBody>
          <a:bodyPr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300" b="1" cap="small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“Is It True”</a:t>
            </a:r>
            <a:br>
              <a:rPr lang="en-US" sz="7300" b="1" cap="small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rgbClr val="0214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(Dan. 3:14)</a:t>
            </a:r>
            <a:endParaRPr lang="en-US" sz="6000" b="1" dirty="0">
              <a:solidFill>
                <a:srgbClr val="0214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06040FE-CE51-154E-8C82-4030C17B6330}"/>
              </a:ext>
            </a:extLst>
          </p:cNvPr>
          <p:cNvSpPr txBox="1">
            <a:spLocks/>
          </p:cNvSpPr>
          <p:nvPr/>
        </p:nvSpPr>
        <p:spPr>
          <a:xfrm>
            <a:off x="818146" y="2598821"/>
            <a:ext cx="7331243" cy="4079296"/>
          </a:xfrm>
          <a:prstGeom prst="rect">
            <a:avLst/>
          </a:prstGeom>
        </p:spPr>
        <p:txBody>
          <a:bodyPr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 sz="5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“We have no need to answer you in this matter”</a:t>
            </a:r>
          </a:p>
          <a:p>
            <a:pPr marL="403225" indent="0" algn="ctr">
              <a:buNone/>
            </a:pPr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God is able to deliver us (Dan. 3:14-30)</a:t>
            </a:r>
          </a:p>
          <a:p>
            <a:pPr marL="403225" indent="0" algn="ctr">
              <a:buNone/>
            </a:pPr>
            <a:r>
              <a:rPr lang="en-US" sz="3600" b="1" dirty="0">
                <a:solidFill>
                  <a:srgbClr val="D3E6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gives us strength (1 Cor. 10:13; Heb. 13:5-6)</a:t>
            </a:r>
            <a:endParaRPr lang="en-US" sz="3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97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2"/>
    </p:bldLst>
  </p:timing>
</p:sld>
</file>

<file path=ppt/theme/theme1.xml><?xml version="1.0" encoding="utf-8"?>
<a:theme xmlns:a="http://schemas.openxmlformats.org/drawingml/2006/main" name="ArchVTI">
  <a:themeElements>
    <a:clrScheme name="AnalogousFromDarkSeedLeftStep">
      <a:dk1>
        <a:srgbClr val="000000"/>
      </a:dk1>
      <a:lt1>
        <a:srgbClr val="FFFFFF"/>
      </a:lt1>
      <a:dk2>
        <a:srgbClr val="1B282F"/>
      </a:dk2>
      <a:lt2>
        <a:srgbClr val="F0F3F0"/>
      </a:lt2>
      <a:accent1>
        <a:srgbClr val="E729E2"/>
      </a:accent1>
      <a:accent2>
        <a:srgbClr val="8B17D5"/>
      </a:accent2>
      <a:accent3>
        <a:srgbClr val="512DE7"/>
      </a:accent3>
      <a:accent4>
        <a:srgbClr val="1742D5"/>
      </a:accent4>
      <a:accent5>
        <a:srgbClr val="29A3E7"/>
      </a:accent5>
      <a:accent6>
        <a:srgbClr val="15C0B6"/>
      </a:accent6>
      <a:hlink>
        <a:srgbClr val="3F7CBF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140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</vt:lpstr>
      <vt:lpstr>Calibri</vt:lpstr>
      <vt:lpstr>Footlight MT Light</vt:lpstr>
      <vt:lpstr>ArchVTI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“Is It True” (Dan. 3:14)</dc:title>
  <dc:creator>Kyle Pope</dc:creator>
  <cp:lastModifiedBy>Kyle Pope</cp:lastModifiedBy>
  <cp:revision>13</cp:revision>
  <dcterms:created xsi:type="dcterms:W3CDTF">2021-05-01T05:44:36Z</dcterms:created>
  <dcterms:modified xsi:type="dcterms:W3CDTF">2021-05-02T23:56:24Z</dcterms:modified>
</cp:coreProperties>
</file>