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886"/>
  </p:normalViewPr>
  <p:slideViewPr>
    <p:cSldViewPr snapToGrid="0" snapToObjects="1">
      <p:cViewPr varScale="1">
        <p:scale>
          <a:sx n="85" d="100"/>
          <a:sy n="85" d="100"/>
        </p:scale>
        <p:origin x="133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0D25CA-3DF8-1245-85AF-11883FFB4C7C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681BE5-9402-3245-A9B5-A278E00F5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4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246322"/>
            <a:ext cx="6439774" cy="102784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573967"/>
            <a:ext cx="6439774" cy="50377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0D25CA-3DF8-1245-85AF-11883FFB4C7C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681BE5-9402-3245-A9B5-A278E00F5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4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0D25CA-3DF8-1245-85AF-11883FFB4C7C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681BE5-9402-3245-A9B5-A278E00F5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8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246322"/>
            <a:ext cx="6439774" cy="102784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1573967"/>
            <a:ext cx="6439774" cy="50377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3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0D25CA-3DF8-1245-85AF-11883FFB4C7C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681BE5-9402-3245-A9B5-A278E00F5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0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246322"/>
            <a:ext cx="6439774" cy="102784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0D25CA-3DF8-1245-85AF-11883FFB4C7C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681BE5-9402-3245-A9B5-A278E00F5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4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0D25CA-3DF8-1245-85AF-11883FFB4C7C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681BE5-9402-3245-A9B5-A278E00F5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0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246322"/>
            <a:ext cx="6439774" cy="102784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0D25CA-3DF8-1245-85AF-11883FFB4C7C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681BE5-9402-3245-A9B5-A278E00F5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3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0D25CA-3DF8-1245-85AF-11883FFB4C7C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681BE5-9402-3245-A9B5-A278E00F5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0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0D25CA-3DF8-1245-85AF-11883FFB4C7C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681BE5-9402-3245-A9B5-A278E00F5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8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0D25CA-3DF8-1245-85AF-11883FFB4C7C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681BE5-9402-3245-A9B5-A278E00F5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6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104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82594-5178-794C-A49F-90DA5788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641600"/>
            <a:ext cx="8227934" cy="308864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400" dirty="0"/>
              <a:t>“I desire therefore that the men pray everywhere, lifting up holy hands, without wrath and doubting” (NKJV)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246422-D20B-B740-AE03-5695A1F1F180}"/>
              </a:ext>
            </a:extLst>
          </p:cNvPr>
          <p:cNvSpPr/>
          <p:nvPr/>
        </p:nvSpPr>
        <p:spPr>
          <a:xfrm>
            <a:off x="376753" y="1718270"/>
            <a:ext cx="839049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small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 Timothy 2:8</a:t>
            </a:r>
          </a:p>
        </p:txBody>
      </p:sp>
    </p:spTree>
    <p:extLst>
      <p:ext uri="{BB962C8B-B14F-4D97-AF65-F5344CB8AC3E}">
        <p14:creationId xmlns:p14="http://schemas.microsoft.com/office/powerpoint/2010/main" val="231151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82594-5178-794C-A49F-90DA5788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2145324"/>
            <a:ext cx="6439774" cy="4237892"/>
          </a:xfrm>
        </p:spPr>
        <p:txBody>
          <a:bodyPr anchor="ctr"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4400" b="1" dirty="0"/>
              <a:t>What does this teach?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sz="4400" b="1" dirty="0"/>
              <a:t>Should Christians practice this today?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sz="4400" b="1" dirty="0"/>
              <a:t>What does the Bible teach?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2316B9-E459-5C4A-835C-C79E91BED08A}"/>
              </a:ext>
            </a:extLst>
          </p:cNvPr>
          <p:cNvGrpSpPr/>
          <p:nvPr/>
        </p:nvGrpSpPr>
        <p:grpSpPr>
          <a:xfrm>
            <a:off x="51881" y="48164"/>
            <a:ext cx="1729890" cy="6761672"/>
            <a:chOff x="51881" y="48164"/>
            <a:chExt cx="1729890" cy="67616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92608C-F845-C344-BB8D-A5E227494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704" t="17541" r="3226" b="32098"/>
            <a:stretch/>
          </p:blipFill>
          <p:spPr>
            <a:xfrm>
              <a:off x="51881" y="48164"/>
              <a:ext cx="1729889" cy="143599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1DC842-FEC7-A244-B670-8A40BD843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02" r="16971" b="25363"/>
            <a:stretch/>
          </p:blipFill>
          <p:spPr>
            <a:xfrm>
              <a:off x="51881" y="5451156"/>
              <a:ext cx="1729890" cy="135868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73779B-81A1-0B48-B8E1-DA5FBAA46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737" t="11873" r="31036" b="48086"/>
            <a:stretch/>
          </p:blipFill>
          <p:spPr>
            <a:xfrm>
              <a:off x="51881" y="2839956"/>
              <a:ext cx="1729890" cy="13056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D8861E-0BCD-9742-A0FD-3EA1C0240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591" t="37234" r="36721" b="34487"/>
            <a:stretch/>
          </p:blipFill>
          <p:spPr>
            <a:xfrm>
              <a:off x="51881" y="4145556"/>
              <a:ext cx="1729890" cy="13056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C5E832-0504-EA4B-B445-8B1471A1A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3442" t="19170" r="48198" b="55829"/>
            <a:stretch/>
          </p:blipFill>
          <p:spPr>
            <a:xfrm>
              <a:off x="51881" y="1484158"/>
              <a:ext cx="1729890" cy="1355798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0246422-D20B-B740-AE03-5695A1F1F180}"/>
              </a:ext>
            </a:extLst>
          </p:cNvPr>
          <p:cNvSpPr/>
          <p:nvPr/>
        </p:nvSpPr>
        <p:spPr>
          <a:xfrm>
            <a:off x="2194560" y="246322"/>
            <a:ext cx="6439774" cy="1559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600" b="1" cap="small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“Lifting up Holy Hands”</a:t>
            </a:r>
          </a:p>
        </p:txBody>
      </p:sp>
    </p:spTree>
    <p:extLst>
      <p:ext uri="{BB962C8B-B14F-4D97-AF65-F5344CB8AC3E}">
        <p14:creationId xmlns:p14="http://schemas.microsoft.com/office/powerpoint/2010/main" val="157495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82594-5178-794C-A49F-90DA5788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2000250"/>
            <a:ext cx="6439774" cy="4857750"/>
          </a:xfrm>
        </p:spPr>
        <p:txBody>
          <a:bodyPr anchor="t"/>
          <a:lstStyle/>
          <a:p>
            <a:pPr marL="468313" indent="-468313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/>
              <a:t>I.  Scripture Speaks of Hands Lifted in Prayer.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Prayer in the temple (Ps. 28:2; 2 Chron. 6:29-31; Ps. 134:2; 141:2).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Ezra and the people (Neh. 8:6)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Jesus and the disciples (Luke 24:50)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2316B9-E459-5C4A-835C-C79E91BED08A}"/>
              </a:ext>
            </a:extLst>
          </p:cNvPr>
          <p:cNvGrpSpPr/>
          <p:nvPr/>
        </p:nvGrpSpPr>
        <p:grpSpPr>
          <a:xfrm>
            <a:off x="51881" y="48164"/>
            <a:ext cx="1729890" cy="6761672"/>
            <a:chOff x="51881" y="48164"/>
            <a:chExt cx="1729890" cy="67616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92608C-F845-C344-BB8D-A5E227494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704" t="17541" r="3226" b="32098"/>
            <a:stretch/>
          </p:blipFill>
          <p:spPr>
            <a:xfrm>
              <a:off x="51881" y="48164"/>
              <a:ext cx="1729889" cy="143599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1DC842-FEC7-A244-B670-8A40BD843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02" r="16971" b="25363"/>
            <a:stretch/>
          </p:blipFill>
          <p:spPr>
            <a:xfrm>
              <a:off x="51881" y="5451156"/>
              <a:ext cx="1729890" cy="135868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73779B-81A1-0B48-B8E1-DA5FBAA46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737" t="11873" r="31036" b="48086"/>
            <a:stretch/>
          </p:blipFill>
          <p:spPr>
            <a:xfrm>
              <a:off x="51881" y="2839956"/>
              <a:ext cx="1729890" cy="13056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D8861E-0BCD-9742-A0FD-3EA1C0240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591" t="37234" r="36721" b="34487"/>
            <a:stretch/>
          </p:blipFill>
          <p:spPr>
            <a:xfrm>
              <a:off x="51881" y="4145556"/>
              <a:ext cx="1729890" cy="13056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C5E832-0504-EA4B-B445-8B1471A1A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3442" t="19170" r="48198" b="55829"/>
            <a:stretch/>
          </p:blipFill>
          <p:spPr>
            <a:xfrm>
              <a:off x="51881" y="1484158"/>
              <a:ext cx="1729890" cy="1355798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0246422-D20B-B740-AE03-5695A1F1F180}"/>
              </a:ext>
            </a:extLst>
          </p:cNvPr>
          <p:cNvSpPr/>
          <p:nvPr/>
        </p:nvSpPr>
        <p:spPr>
          <a:xfrm>
            <a:off x="2194560" y="246322"/>
            <a:ext cx="6439774" cy="1559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600" b="1" cap="small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“Lifting up Holy Hands”</a:t>
            </a:r>
          </a:p>
        </p:txBody>
      </p:sp>
    </p:spTree>
    <p:extLst>
      <p:ext uri="{BB962C8B-B14F-4D97-AF65-F5344CB8AC3E}">
        <p14:creationId xmlns:p14="http://schemas.microsoft.com/office/powerpoint/2010/main" val="10306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82594-5178-794C-A49F-90DA5788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2000250"/>
            <a:ext cx="6439774" cy="4857750"/>
          </a:xfrm>
        </p:spPr>
        <p:txBody>
          <a:bodyPr anchor="t"/>
          <a:lstStyle/>
          <a:p>
            <a:pPr marL="584200" indent="-5842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/>
              <a:t>II. Scripture also Speaks of Hands in Actions of Life.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God lifts hands in action (Ps. 10:12).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Lifting hands in obedience (Ps. 119:48)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Hands reflect sin or purity (Ps. 24:4; Isa. 1:15).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2316B9-E459-5C4A-835C-C79E91BED08A}"/>
              </a:ext>
            </a:extLst>
          </p:cNvPr>
          <p:cNvGrpSpPr/>
          <p:nvPr/>
        </p:nvGrpSpPr>
        <p:grpSpPr>
          <a:xfrm>
            <a:off x="51881" y="48164"/>
            <a:ext cx="1729890" cy="6761672"/>
            <a:chOff x="51881" y="48164"/>
            <a:chExt cx="1729890" cy="67616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92608C-F845-C344-BB8D-A5E227494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704" t="17541" r="3226" b="32098"/>
            <a:stretch/>
          </p:blipFill>
          <p:spPr>
            <a:xfrm>
              <a:off x="51881" y="48164"/>
              <a:ext cx="1729889" cy="143599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1DC842-FEC7-A244-B670-8A40BD843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02" r="16971" b="25363"/>
            <a:stretch/>
          </p:blipFill>
          <p:spPr>
            <a:xfrm>
              <a:off x="51881" y="5451156"/>
              <a:ext cx="1729890" cy="135868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73779B-81A1-0B48-B8E1-DA5FBAA46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737" t="11873" r="31036" b="48086"/>
            <a:stretch/>
          </p:blipFill>
          <p:spPr>
            <a:xfrm>
              <a:off x="51881" y="2839956"/>
              <a:ext cx="1729890" cy="13056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D8861E-0BCD-9742-A0FD-3EA1C0240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591" t="37234" r="36721" b="34487"/>
            <a:stretch/>
          </p:blipFill>
          <p:spPr>
            <a:xfrm>
              <a:off x="51881" y="4145556"/>
              <a:ext cx="1729890" cy="13056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C5E832-0504-EA4B-B445-8B1471A1A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3442" t="19170" r="48198" b="55829"/>
            <a:stretch/>
          </p:blipFill>
          <p:spPr>
            <a:xfrm>
              <a:off x="51881" y="1484158"/>
              <a:ext cx="1729890" cy="1355798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0246422-D20B-B740-AE03-5695A1F1F180}"/>
              </a:ext>
            </a:extLst>
          </p:cNvPr>
          <p:cNvSpPr/>
          <p:nvPr/>
        </p:nvSpPr>
        <p:spPr>
          <a:xfrm>
            <a:off x="2194560" y="246322"/>
            <a:ext cx="6439774" cy="1559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600" b="1" cap="small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“Lifting up Holy Hands”</a:t>
            </a:r>
          </a:p>
        </p:txBody>
      </p:sp>
    </p:spTree>
    <p:extLst>
      <p:ext uri="{BB962C8B-B14F-4D97-AF65-F5344CB8AC3E}">
        <p14:creationId xmlns:p14="http://schemas.microsoft.com/office/powerpoint/2010/main" val="8670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82594-5178-794C-A49F-90DA5788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2000250"/>
            <a:ext cx="6439774" cy="4857750"/>
          </a:xfrm>
        </p:spPr>
        <p:txBody>
          <a:bodyPr anchor="t"/>
          <a:lstStyle/>
          <a:p>
            <a:pPr marL="755650" indent="-75565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/>
              <a:t>III. Scripture Speaks of Many Types of Prayer.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Kneeling (Dan. 6:10; Luke 22:41; Acts 9:40; 20:36)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Falling on the ground (2 Sam. 12:16; Matt. 26:39; Mark 14:39)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Bowing (Ezra 10:1; Neh. 8:6)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2316B9-E459-5C4A-835C-C79E91BED08A}"/>
              </a:ext>
            </a:extLst>
          </p:cNvPr>
          <p:cNvGrpSpPr/>
          <p:nvPr/>
        </p:nvGrpSpPr>
        <p:grpSpPr>
          <a:xfrm>
            <a:off x="51881" y="48164"/>
            <a:ext cx="1729890" cy="6761672"/>
            <a:chOff x="51881" y="48164"/>
            <a:chExt cx="1729890" cy="67616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92608C-F845-C344-BB8D-A5E227494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704" t="17541" r="3226" b="32098"/>
            <a:stretch/>
          </p:blipFill>
          <p:spPr>
            <a:xfrm>
              <a:off x="51881" y="48164"/>
              <a:ext cx="1729889" cy="143599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1DC842-FEC7-A244-B670-8A40BD843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02" r="16971" b="25363"/>
            <a:stretch/>
          </p:blipFill>
          <p:spPr>
            <a:xfrm>
              <a:off x="51881" y="5451156"/>
              <a:ext cx="1729890" cy="135868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73779B-81A1-0B48-B8E1-DA5FBAA46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737" t="11873" r="31036" b="48086"/>
            <a:stretch/>
          </p:blipFill>
          <p:spPr>
            <a:xfrm>
              <a:off x="51881" y="2839956"/>
              <a:ext cx="1729890" cy="13056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D8861E-0BCD-9742-A0FD-3EA1C0240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591" t="37234" r="36721" b="34487"/>
            <a:stretch/>
          </p:blipFill>
          <p:spPr>
            <a:xfrm>
              <a:off x="51881" y="4145556"/>
              <a:ext cx="1729890" cy="13056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C5E832-0504-EA4B-B445-8B1471A1A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3442" t="19170" r="48198" b="55829"/>
            <a:stretch/>
          </p:blipFill>
          <p:spPr>
            <a:xfrm>
              <a:off x="51881" y="1484158"/>
              <a:ext cx="1729890" cy="1355798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0246422-D20B-B740-AE03-5695A1F1F180}"/>
              </a:ext>
            </a:extLst>
          </p:cNvPr>
          <p:cNvSpPr/>
          <p:nvPr/>
        </p:nvSpPr>
        <p:spPr>
          <a:xfrm>
            <a:off x="2194560" y="246322"/>
            <a:ext cx="6439774" cy="1559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600" b="1" cap="small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“Lifting up Holy Hands”</a:t>
            </a:r>
          </a:p>
        </p:txBody>
      </p:sp>
    </p:spTree>
    <p:extLst>
      <p:ext uri="{BB962C8B-B14F-4D97-AF65-F5344CB8AC3E}">
        <p14:creationId xmlns:p14="http://schemas.microsoft.com/office/powerpoint/2010/main" val="80408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82594-5178-794C-A49F-90DA5788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59" y="2000250"/>
            <a:ext cx="6692265" cy="4857750"/>
          </a:xfrm>
        </p:spPr>
        <p:txBody>
          <a:bodyPr anchor="t"/>
          <a:lstStyle/>
          <a:p>
            <a:pPr marL="755650" indent="-75565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/>
              <a:t>III. Scripture Speaks of Many Types of Prayer.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Standing (Mark 11:25; Luke 8:11, 13)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Eyes down (Luke 8:13; Neh. 8:6)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Face toward God (Dan. 9:3-4)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In bed facing the wall (2 Kings 20:1-2; Isa. 38:1-2)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2316B9-E459-5C4A-835C-C79E91BED08A}"/>
              </a:ext>
            </a:extLst>
          </p:cNvPr>
          <p:cNvGrpSpPr/>
          <p:nvPr/>
        </p:nvGrpSpPr>
        <p:grpSpPr>
          <a:xfrm>
            <a:off x="51881" y="48164"/>
            <a:ext cx="1729890" cy="6761672"/>
            <a:chOff x="51881" y="48164"/>
            <a:chExt cx="1729890" cy="67616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92608C-F845-C344-BB8D-A5E227494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704" t="17541" r="3226" b="32098"/>
            <a:stretch/>
          </p:blipFill>
          <p:spPr>
            <a:xfrm>
              <a:off x="51881" y="48164"/>
              <a:ext cx="1729889" cy="143599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1DC842-FEC7-A244-B670-8A40BD843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02" r="16971" b="25363"/>
            <a:stretch/>
          </p:blipFill>
          <p:spPr>
            <a:xfrm>
              <a:off x="51881" y="5451156"/>
              <a:ext cx="1729890" cy="135868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73779B-81A1-0B48-B8E1-DA5FBAA46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737" t="11873" r="31036" b="48086"/>
            <a:stretch/>
          </p:blipFill>
          <p:spPr>
            <a:xfrm>
              <a:off x="51881" y="2839956"/>
              <a:ext cx="1729890" cy="13056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D8861E-0BCD-9742-A0FD-3EA1C0240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591" t="37234" r="36721" b="34487"/>
            <a:stretch/>
          </p:blipFill>
          <p:spPr>
            <a:xfrm>
              <a:off x="51881" y="4145556"/>
              <a:ext cx="1729890" cy="13056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C5E832-0504-EA4B-B445-8B1471A1A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3442" t="19170" r="48198" b="55829"/>
            <a:stretch/>
          </p:blipFill>
          <p:spPr>
            <a:xfrm>
              <a:off x="51881" y="1484158"/>
              <a:ext cx="1729890" cy="1355798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0246422-D20B-B740-AE03-5695A1F1F180}"/>
              </a:ext>
            </a:extLst>
          </p:cNvPr>
          <p:cNvSpPr/>
          <p:nvPr/>
        </p:nvSpPr>
        <p:spPr>
          <a:xfrm>
            <a:off x="2194560" y="246322"/>
            <a:ext cx="6439774" cy="1559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600" b="1" cap="small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“Lifting up Holy Hands”</a:t>
            </a:r>
          </a:p>
        </p:txBody>
      </p:sp>
    </p:spTree>
    <p:extLst>
      <p:ext uri="{BB962C8B-B14F-4D97-AF65-F5344CB8AC3E}">
        <p14:creationId xmlns:p14="http://schemas.microsoft.com/office/powerpoint/2010/main" val="98827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82594-5178-794C-A49F-90DA5788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59" y="2000250"/>
            <a:ext cx="6692265" cy="4857750"/>
          </a:xfrm>
        </p:spPr>
        <p:txBody>
          <a:bodyPr anchor="t"/>
          <a:lstStyle/>
          <a:p>
            <a:pPr marL="755650" indent="-75565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/>
              <a:t>III. Scripture Speaks of Many Types of Prayer.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Out loud (Ps. 142:1)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Silently (1 Sam. 1:11-13)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2316B9-E459-5C4A-835C-C79E91BED08A}"/>
              </a:ext>
            </a:extLst>
          </p:cNvPr>
          <p:cNvGrpSpPr/>
          <p:nvPr/>
        </p:nvGrpSpPr>
        <p:grpSpPr>
          <a:xfrm>
            <a:off x="51881" y="48164"/>
            <a:ext cx="1729890" cy="6761672"/>
            <a:chOff x="51881" y="48164"/>
            <a:chExt cx="1729890" cy="67616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92608C-F845-C344-BB8D-A5E227494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704" t="17541" r="3226" b="32098"/>
            <a:stretch/>
          </p:blipFill>
          <p:spPr>
            <a:xfrm>
              <a:off x="51881" y="48164"/>
              <a:ext cx="1729889" cy="143599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1DC842-FEC7-A244-B670-8A40BD843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02" r="16971" b="25363"/>
            <a:stretch/>
          </p:blipFill>
          <p:spPr>
            <a:xfrm>
              <a:off x="51881" y="5451156"/>
              <a:ext cx="1729890" cy="135868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73779B-81A1-0B48-B8E1-DA5FBAA46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737" t="11873" r="31036" b="48086"/>
            <a:stretch/>
          </p:blipFill>
          <p:spPr>
            <a:xfrm>
              <a:off x="51881" y="2839956"/>
              <a:ext cx="1729890" cy="13056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D8861E-0BCD-9742-A0FD-3EA1C0240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591" t="37234" r="36721" b="34487"/>
            <a:stretch/>
          </p:blipFill>
          <p:spPr>
            <a:xfrm>
              <a:off x="51881" y="4145556"/>
              <a:ext cx="1729890" cy="13056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C5E832-0504-EA4B-B445-8B1471A1A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3442" t="19170" r="48198" b="55829"/>
            <a:stretch/>
          </p:blipFill>
          <p:spPr>
            <a:xfrm>
              <a:off x="51881" y="1484158"/>
              <a:ext cx="1729890" cy="1355798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0246422-D20B-B740-AE03-5695A1F1F180}"/>
              </a:ext>
            </a:extLst>
          </p:cNvPr>
          <p:cNvSpPr/>
          <p:nvPr/>
        </p:nvSpPr>
        <p:spPr>
          <a:xfrm>
            <a:off x="2194560" y="246322"/>
            <a:ext cx="6439774" cy="1559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600" b="1" cap="small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“Lifting up Holy Hands”</a:t>
            </a:r>
          </a:p>
        </p:txBody>
      </p:sp>
    </p:spTree>
    <p:extLst>
      <p:ext uri="{BB962C8B-B14F-4D97-AF65-F5344CB8AC3E}">
        <p14:creationId xmlns:p14="http://schemas.microsoft.com/office/powerpoint/2010/main" val="109703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82594-5178-794C-A49F-90DA5788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2000250"/>
            <a:ext cx="6735128" cy="4857750"/>
          </a:xfrm>
        </p:spPr>
        <p:txBody>
          <a:bodyPr anchor="t"/>
          <a:lstStyle/>
          <a:p>
            <a:pPr marL="698500" indent="-6985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/>
              <a:t>IV. New Testament Prayer Prohibitions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Long prayers for pretense (Matt. 23:14; Mark 12:40; Luke 20:47)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To be seen by men (Matt. 6:5-8)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2316B9-E459-5C4A-835C-C79E91BED08A}"/>
              </a:ext>
            </a:extLst>
          </p:cNvPr>
          <p:cNvGrpSpPr/>
          <p:nvPr/>
        </p:nvGrpSpPr>
        <p:grpSpPr>
          <a:xfrm>
            <a:off x="51881" y="48164"/>
            <a:ext cx="1729890" cy="6761672"/>
            <a:chOff x="51881" y="48164"/>
            <a:chExt cx="1729890" cy="67616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92608C-F845-C344-BB8D-A5E227494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704" t="17541" r="3226" b="32098"/>
            <a:stretch/>
          </p:blipFill>
          <p:spPr>
            <a:xfrm>
              <a:off x="51881" y="48164"/>
              <a:ext cx="1729889" cy="143599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1DC842-FEC7-A244-B670-8A40BD843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02" r="16971" b="25363"/>
            <a:stretch/>
          </p:blipFill>
          <p:spPr>
            <a:xfrm>
              <a:off x="51881" y="5451156"/>
              <a:ext cx="1729890" cy="135868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73779B-81A1-0B48-B8E1-DA5FBAA46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737" t="11873" r="31036" b="48086"/>
            <a:stretch/>
          </p:blipFill>
          <p:spPr>
            <a:xfrm>
              <a:off x="51881" y="2839956"/>
              <a:ext cx="1729890" cy="13056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D8861E-0BCD-9742-A0FD-3EA1C0240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591" t="37234" r="36721" b="34487"/>
            <a:stretch/>
          </p:blipFill>
          <p:spPr>
            <a:xfrm>
              <a:off x="51881" y="4145556"/>
              <a:ext cx="1729890" cy="13056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C5E832-0504-EA4B-B445-8B1471A1A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3442" t="19170" r="48198" b="55829"/>
            <a:stretch/>
          </p:blipFill>
          <p:spPr>
            <a:xfrm>
              <a:off x="51881" y="1484158"/>
              <a:ext cx="1729890" cy="1355798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0246422-D20B-B740-AE03-5695A1F1F180}"/>
              </a:ext>
            </a:extLst>
          </p:cNvPr>
          <p:cNvSpPr/>
          <p:nvPr/>
        </p:nvSpPr>
        <p:spPr>
          <a:xfrm>
            <a:off x="2194560" y="246322"/>
            <a:ext cx="6439774" cy="1559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600" b="1" cap="small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“Lifting up Holy Hands”</a:t>
            </a:r>
          </a:p>
        </p:txBody>
      </p:sp>
    </p:spTree>
    <p:extLst>
      <p:ext uri="{BB962C8B-B14F-4D97-AF65-F5344CB8AC3E}">
        <p14:creationId xmlns:p14="http://schemas.microsoft.com/office/powerpoint/2010/main" val="3144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82594-5178-794C-A49F-90DA5788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2000250"/>
            <a:ext cx="6577965" cy="4857750"/>
          </a:xfrm>
        </p:spPr>
        <p:txBody>
          <a:bodyPr anchor="t"/>
          <a:lstStyle/>
          <a:p>
            <a:pPr marL="698500" indent="-6985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/>
              <a:t>Conclusion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000" b="1" dirty="0"/>
              <a:t>Holy hands could apply to life or prayer.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000" b="1" dirty="0"/>
              <a:t>Lifting hands is one of many other gestures used in prayer.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000" b="1" dirty="0"/>
              <a:t>If used, it must not violate NT prohibitions (1 Cor. 14:40).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000" b="1" dirty="0"/>
              <a:t>Many modern examples violate NT prohibitions.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2316B9-E459-5C4A-835C-C79E91BED08A}"/>
              </a:ext>
            </a:extLst>
          </p:cNvPr>
          <p:cNvGrpSpPr/>
          <p:nvPr/>
        </p:nvGrpSpPr>
        <p:grpSpPr>
          <a:xfrm>
            <a:off x="51881" y="48164"/>
            <a:ext cx="1729890" cy="6761672"/>
            <a:chOff x="51881" y="48164"/>
            <a:chExt cx="1729890" cy="67616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92608C-F845-C344-BB8D-A5E227494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704" t="17541" r="3226" b="32098"/>
            <a:stretch/>
          </p:blipFill>
          <p:spPr>
            <a:xfrm>
              <a:off x="51881" y="48164"/>
              <a:ext cx="1729889" cy="143599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1DC842-FEC7-A244-B670-8A40BD843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02" r="16971" b="25363"/>
            <a:stretch/>
          </p:blipFill>
          <p:spPr>
            <a:xfrm>
              <a:off x="51881" y="5451156"/>
              <a:ext cx="1729890" cy="135868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73779B-81A1-0B48-B8E1-DA5FBAA46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737" t="11873" r="31036" b="48086"/>
            <a:stretch/>
          </p:blipFill>
          <p:spPr>
            <a:xfrm>
              <a:off x="51881" y="2839956"/>
              <a:ext cx="1729890" cy="13056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D8861E-0BCD-9742-A0FD-3EA1C0240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591" t="37234" r="36721" b="34487"/>
            <a:stretch/>
          </p:blipFill>
          <p:spPr>
            <a:xfrm>
              <a:off x="51881" y="4145556"/>
              <a:ext cx="1729890" cy="13056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C5E832-0504-EA4B-B445-8B1471A1A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3442" t="19170" r="48198" b="55829"/>
            <a:stretch/>
          </p:blipFill>
          <p:spPr>
            <a:xfrm>
              <a:off x="51881" y="1484158"/>
              <a:ext cx="1729890" cy="1355798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0246422-D20B-B740-AE03-5695A1F1F180}"/>
              </a:ext>
            </a:extLst>
          </p:cNvPr>
          <p:cNvSpPr/>
          <p:nvPr/>
        </p:nvSpPr>
        <p:spPr>
          <a:xfrm>
            <a:off x="2194560" y="246322"/>
            <a:ext cx="6439774" cy="1559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600" b="1" cap="small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“Lifting up Holy Hands”</a:t>
            </a:r>
          </a:p>
        </p:txBody>
      </p:sp>
    </p:spTree>
    <p:extLst>
      <p:ext uri="{BB962C8B-B14F-4D97-AF65-F5344CB8AC3E}">
        <p14:creationId xmlns:p14="http://schemas.microsoft.com/office/powerpoint/2010/main" val="18999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{FB1B9943-FD73-244D-9424-90E79C3352C9}tf10001064</Template>
  <TotalTime>87</TotalTime>
  <Words>384</Words>
  <Application>Microsoft Macintosh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Pope</dc:creator>
  <cp:lastModifiedBy>Kyle Pope</cp:lastModifiedBy>
  <cp:revision>24</cp:revision>
  <dcterms:created xsi:type="dcterms:W3CDTF">2020-03-14T03:41:32Z</dcterms:created>
  <dcterms:modified xsi:type="dcterms:W3CDTF">2020-03-18T06:29:46Z</dcterms:modified>
</cp:coreProperties>
</file>