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3" autoAdjust="0"/>
    <p:restoredTop sz="90941" autoAdjust="0"/>
  </p:normalViewPr>
  <p:slideViewPr>
    <p:cSldViewPr>
      <p:cViewPr varScale="1">
        <p:scale>
          <a:sx n="90" d="100"/>
          <a:sy n="90" d="100"/>
        </p:scale>
        <p:origin x="1208" y="19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B144-BA59-4F84-9311-966344561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6AA4-F0B6-49A0-99F4-C3EEB9470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E20C-4F21-4333-AECF-85DE1BD7B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8E2-6918-42DC-B66C-2A8F1DAE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3975-A220-4C79-8765-F297CB57F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711-1CB4-4CE0-A3D1-D9DC8122D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6027-2EE8-4CAE-B1A1-EDCA520D4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709C-BA58-407D-8B0C-ED6A64BE8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E2FA-C5FA-4B17-B59E-57B2C2BE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211E-3CB4-4C0B-B4B7-FF6EACD53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848-FE0A-40C7-B0B7-FBE2413A8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16AC-0E0E-4F1F-A2CE-D7C50D1B7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4000" b="1" dirty="0">
                <a:cs typeface="Times" charset="0"/>
              </a:rPr>
              <a:t>I.  How Does Opportunity Come?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Hearing the word taught (Acts 2:37).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The influence of a godly home                       (2 Tim. 1:3-5).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The example of Christians. (Matt. 5:14-16).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Study of God’s word (Heb. 4:12).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cs typeface="Times" charset="0"/>
              </a:rPr>
              <a:t>II.  Why Do We Let It Pass?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“Hard Saying” (John 6:60).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The Pleasure of Sin (Luke 8:14).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Negligence (Heb. 2:1-2).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Indifference (Matt. 27:4).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Ignorance (Luke 19:42).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b="1" dirty="0">
                <a:cs typeface="Times" charset="0"/>
              </a:rPr>
              <a:t>III.  Who Is Responsible if It Passes?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God is not. (Ezekiel 18:30-32).</a:t>
            </a:r>
          </a:p>
          <a:p>
            <a:pPr lvl="2">
              <a:buSzPct val="100000"/>
              <a:buFont typeface="Wingdings" pitchFamily="2" charset="2"/>
              <a:buChar char="ü"/>
            </a:pPr>
            <a:r>
              <a:rPr lang="en-US" sz="2800" b="1" dirty="0">
                <a:cs typeface="Times" charset="0"/>
              </a:rPr>
              <a:t>Christ invites us to come to Him (Matt. 11:28-30).</a:t>
            </a:r>
          </a:p>
          <a:p>
            <a:pPr lvl="2">
              <a:buSzPct val="100000"/>
              <a:buFont typeface="Wingdings" pitchFamily="2" charset="2"/>
              <a:buChar char="ü"/>
            </a:pPr>
            <a:r>
              <a:rPr lang="en-US" sz="2800" b="1" dirty="0">
                <a:cs typeface="Times" charset="0"/>
              </a:rPr>
              <a:t>The Holy Spirit invites us through the word (Rev. 22:17).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Others are not. (Romans 14:11-13).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We are responsible. (Ezekiel 18:20).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cs typeface="Times" charset="0"/>
              </a:rPr>
              <a:t>IV.  When Does It Pass?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4000" b="1" dirty="0">
                <a:cs typeface="Times" charset="0"/>
              </a:rPr>
              <a:t>At death (Luke 12:20;                     Heb. 9:27-28).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4000" b="1" dirty="0">
                <a:cs typeface="Times" charset="0"/>
              </a:rPr>
              <a:t>On the Day of Judgment                    (2 Cor. 5:9-10).</a:t>
            </a:r>
            <a:br>
              <a:rPr lang="en-US" sz="3600" b="1" dirty="0">
                <a:cs typeface="Times" charset="0"/>
              </a:rPr>
            </a:br>
            <a:endParaRPr lang="en-US" sz="3600" b="1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28</TotalTime>
  <Words>183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Franklin Gothic Book</vt:lpstr>
      <vt:lpstr>Tahoma</vt:lpstr>
      <vt:lpstr>Times</vt:lpstr>
      <vt:lpstr>Wingdings</vt:lpstr>
      <vt:lpstr>Wingdings 2</vt:lpstr>
      <vt:lpstr>LuckyTie</vt:lpstr>
      <vt:lpstr>Religious Opportunity</vt:lpstr>
      <vt:lpstr>Religious Opportunity</vt:lpstr>
      <vt:lpstr>Religious Opportunity</vt:lpstr>
      <vt:lpstr>Religious Opportunity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Opportunity</dc:title>
  <dc:creator>ESC</dc:creator>
  <cp:lastModifiedBy>Kyle Pope</cp:lastModifiedBy>
  <cp:revision>9</cp:revision>
  <dcterms:created xsi:type="dcterms:W3CDTF">2019-10-26T18:28:26Z</dcterms:created>
  <dcterms:modified xsi:type="dcterms:W3CDTF">2019-11-01T17:55:56Z</dcterms:modified>
</cp:coreProperties>
</file>