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C00"/>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DD5C22-8056-654C-806F-F096B490180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1082h192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934200" y="0"/>
            <a:ext cx="22098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533400" y="685800"/>
            <a:ext cx="6400800" cy="2819400"/>
          </a:xfrm>
        </p:spPr>
        <p:txBody>
          <a:bodyPr/>
          <a:lstStyle>
            <a:lvl1pPr algn="l">
              <a:defRPr sz="5400" b="1"/>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533400" y="3733800"/>
            <a:ext cx="6400800" cy="1752600"/>
          </a:xfrm>
        </p:spPr>
        <p:txBody>
          <a:bodyPr/>
          <a:lstStyle>
            <a:lvl1pPr marL="0" indent="0">
              <a:buFontTx/>
              <a:buNone/>
              <a:defRPr sz="3600" b="1" i="1"/>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fld id="{44EF47FA-035F-544C-B15E-95B3E4BE50ED}" type="datetime1">
              <a:rPr lang="en-US"/>
              <a:pPr/>
              <a:t>7/3/19</a:t>
            </a:fld>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r>
              <a:rPr lang="en-US"/>
              <a:t>Free Template from www.brainybetty.com</a:t>
            </a:r>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fld id="{7EE8D6EB-2BC2-9744-AC3E-29BBFB78EC1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2EDE3B7-0FFD-3841-8DD3-55E3A1AD385E}" type="datetime1">
              <a:rPr lang="en-US"/>
              <a:pPr/>
              <a:t>7/3/19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ln/>
        </p:spPr>
        <p:txBody>
          <a:bodyPr/>
          <a:lstStyle>
            <a:lvl1pPr>
              <a:defRPr/>
            </a:lvl1pPr>
          </a:lstStyle>
          <a:p>
            <a:fld id="{0EBEF33B-D647-7845-8BB9-5E0296EB09A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639960C-995C-DB45-915E-E316C491A28B}" type="datetime1">
              <a:rPr lang="en-US"/>
              <a:pPr/>
              <a:t>7/3/19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ln/>
        </p:spPr>
        <p:txBody>
          <a:bodyPr/>
          <a:lstStyle>
            <a:lvl1pPr>
              <a:defRPr/>
            </a:lvl1pPr>
          </a:lstStyle>
          <a:p>
            <a:fld id="{133CE312-F11F-AC43-B32A-06AC278D76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7010400" cy="4953000"/>
          </a:xfrm>
        </p:spPr>
        <p:txBody>
          <a:bodyPr/>
          <a:lstStyle>
            <a:lvl1pPr>
              <a:defRPr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fld id="{C7377679-D85F-B44A-A14F-91CE6CE037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080D44DF-48CF-2148-8EF4-BE28E93C5866}" type="datetime1">
              <a:rPr lang="en-US"/>
              <a:pPr/>
              <a:t>7/3/19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ln/>
        </p:spPr>
        <p:txBody>
          <a:bodyPr/>
          <a:lstStyle>
            <a:lvl1pPr>
              <a:defRPr/>
            </a:lvl1pPr>
          </a:lstStyle>
          <a:p>
            <a:fld id="{BCD3F7CF-5EF6-F44D-963E-5ED0906D59B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251B691F-BF0A-D94C-9C80-FB5089B268F9}" type="datetime1">
              <a:rPr lang="en-US"/>
              <a:pPr/>
              <a:t>7/3/19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7" name="Rectangle 6"/>
          <p:cNvSpPr>
            <a:spLocks noGrp="1" noChangeArrowheads="1"/>
          </p:cNvSpPr>
          <p:nvPr>
            <p:ph type="sldNum" sz="quarter" idx="12"/>
          </p:nvPr>
        </p:nvSpPr>
        <p:spPr>
          <a:ln/>
        </p:spPr>
        <p:txBody>
          <a:bodyPr/>
          <a:lstStyle>
            <a:lvl1pPr>
              <a:defRPr/>
            </a:lvl1pPr>
          </a:lstStyle>
          <a:p>
            <a:fld id="{34F09A26-3EF2-4148-8A86-97777FD85C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28380E44-E004-6B41-8BD4-0E0E4C8950A3}" type="datetime1">
              <a:rPr lang="en-US"/>
              <a:pPr/>
              <a:t>7/3/19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9" name="Rectangle 6"/>
          <p:cNvSpPr>
            <a:spLocks noGrp="1" noChangeArrowheads="1"/>
          </p:cNvSpPr>
          <p:nvPr>
            <p:ph type="sldNum" sz="quarter" idx="12"/>
          </p:nvPr>
        </p:nvSpPr>
        <p:spPr>
          <a:ln/>
        </p:spPr>
        <p:txBody>
          <a:bodyPr/>
          <a:lstStyle>
            <a:lvl1pPr>
              <a:defRPr/>
            </a:lvl1pPr>
          </a:lstStyle>
          <a:p>
            <a:fld id="{D290FBD5-FCC7-474F-B8E4-4C5FEE5B69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29C193EB-5491-D44B-BF32-63DA56E54A51}" type="datetime1">
              <a:rPr lang="en-US"/>
              <a:pPr/>
              <a:t>7/3/19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5" name="Rectangle 6"/>
          <p:cNvSpPr>
            <a:spLocks noGrp="1" noChangeArrowheads="1"/>
          </p:cNvSpPr>
          <p:nvPr>
            <p:ph type="sldNum" sz="quarter" idx="12"/>
          </p:nvPr>
        </p:nvSpPr>
        <p:spPr>
          <a:ln/>
        </p:spPr>
        <p:txBody>
          <a:bodyPr/>
          <a:lstStyle>
            <a:lvl1pPr>
              <a:defRPr/>
            </a:lvl1pPr>
          </a:lstStyle>
          <a:p>
            <a:fld id="{3AC91B51-7155-174F-B29A-2B94349640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500FF65-30A5-A347-996E-C5B70DA8A5FD}" type="datetime1">
              <a:rPr lang="en-US"/>
              <a:pPr/>
              <a:t>7/3/19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4" name="Rectangle 6"/>
          <p:cNvSpPr>
            <a:spLocks noGrp="1" noChangeArrowheads="1"/>
          </p:cNvSpPr>
          <p:nvPr>
            <p:ph type="sldNum" sz="quarter" idx="12"/>
          </p:nvPr>
        </p:nvSpPr>
        <p:spPr>
          <a:ln/>
        </p:spPr>
        <p:txBody>
          <a:bodyPr/>
          <a:lstStyle>
            <a:lvl1pPr>
              <a:defRPr/>
            </a:lvl1pPr>
          </a:lstStyle>
          <a:p>
            <a:fld id="{CB24C99D-9DA2-7140-A5A5-0955CFF31BB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BE7247C-ACDA-FD41-857A-340BECCB270D}" type="datetime1">
              <a:rPr lang="en-US"/>
              <a:pPr/>
              <a:t>7/3/19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7" name="Rectangle 6"/>
          <p:cNvSpPr>
            <a:spLocks noGrp="1" noChangeArrowheads="1"/>
          </p:cNvSpPr>
          <p:nvPr>
            <p:ph type="sldNum" sz="quarter" idx="12"/>
          </p:nvPr>
        </p:nvSpPr>
        <p:spPr>
          <a:ln/>
        </p:spPr>
        <p:txBody>
          <a:bodyPr/>
          <a:lstStyle>
            <a:lvl1pPr>
              <a:defRPr/>
            </a:lvl1pPr>
          </a:lstStyle>
          <a:p>
            <a:fld id="{2AC0EA28-4546-5B47-A706-972709F15BB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6A19F8B-E9D2-C348-BBD6-A6447145E3B9}" type="datetime1">
              <a:rPr lang="en-US"/>
              <a:pPr/>
              <a:t>7/3/19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7" name="Rectangle 6"/>
          <p:cNvSpPr>
            <a:spLocks noGrp="1" noChangeArrowheads="1"/>
          </p:cNvSpPr>
          <p:nvPr>
            <p:ph type="sldNum" sz="quarter" idx="12"/>
          </p:nvPr>
        </p:nvSpPr>
        <p:spPr>
          <a:ln/>
        </p:spPr>
        <p:txBody>
          <a:bodyPr/>
          <a:lstStyle>
            <a:lvl1pPr>
              <a:defRPr/>
            </a:lvl1pPr>
          </a:lstStyle>
          <a:p>
            <a:fld id="{EEEC9E44-D9E0-4C43-B278-1C38908305A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A50021"/>
        </a:solidFill>
        <a:effectLst/>
      </p:bgPr>
    </p:bg>
    <p:spTree>
      <p:nvGrpSpPr>
        <p:cNvPr id="1" name=""/>
        <p:cNvGrpSpPr/>
        <p:nvPr/>
      </p:nvGrpSpPr>
      <p:grpSpPr>
        <a:xfrm>
          <a:off x="0" y="0"/>
          <a:ext cx="0" cy="0"/>
          <a:chOff x="0" y="0"/>
          <a:chExt cx="0" cy="0"/>
        </a:xfrm>
      </p:grpSpPr>
      <p:pic>
        <p:nvPicPr>
          <p:cNvPr id="1026" name="Picture 7" descr="1082h1923"/>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7696200" y="0"/>
            <a:ext cx="14478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0" y="6553200"/>
            <a:ext cx="1447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CC00"/>
                </a:solidFill>
              </a:defRPr>
            </a:lvl1pPr>
          </a:lstStyle>
          <a:p>
            <a:fld id="{44AA4FDB-2ED6-5648-906C-58872C159007}" type="datetime1">
              <a:rPr lang="en-US"/>
              <a:pPr/>
              <a:t>7/3/19</a:t>
            </a:fld>
            <a:endParaRPr lang="en-US"/>
          </a:p>
        </p:txBody>
      </p:sp>
      <p:sp>
        <p:nvSpPr>
          <p:cNvPr id="1029" name="Rectangle 5"/>
          <p:cNvSpPr>
            <a:spLocks noGrp="1" noChangeArrowheads="1"/>
          </p:cNvSpPr>
          <p:nvPr>
            <p:ph type="ftr" sz="quarter" idx="3"/>
          </p:nvPr>
        </p:nvSpPr>
        <p:spPr bwMode="auto">
          <a:xfrm>
            <a:off x="1600200" y="6553200"/>
            <a:ext cx="6172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CC00"/>
                </a:solidFill>
              </a:defRPr>
            </a:lvl1pPr>
          </a:lstStyle>
          <a:p>
            <a:pPr>
              <a:defRPr/>
            </a:pPr>
            <a:r>
              <a:rPr lang="en-US"/>
              <a:t>Free Template from www.brainybetty.com</a:t>
            </a:r>
          </a:p>
        </p:txBody>
      </p:sp>
      <p:sp>
        <p:nvSpPr>
          <p:cNvPr id="1030" name="Rectangle 6"/>
          <p:cNvSpPr>
            <a:spLocks noGrp="1" noChangeArrowheads="1"/>
          </p:cNvSpPr>
          <p:nvPr>
            <p:ph type="sldNum" sz="quarter" idx="4"/>
          </p:nvPr>
        </p:nvSpPr>
        <p:spPr bwMode="auto">
          <a:xfrm>
            <a:off x="7924800" y="6553200"/>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CC00"/>
                </a:solidFill>
              </a:defRPr>
            </a:lvl1pPr>
          </a:lstStyle>
          <a:p>
            <a:fld id="{9AAD83AB-0306-2649-9B18-446D53FC3E4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fontAlgn="base">
        <a:spcBef>
          <a:spcPct val="0"/>
        </a:spcBef>
        <a:spcAft>
          <a:spcPct val="0"/>
        </a:spcAft>
        <a:defRPr sz="4400">
          <a:solidFill>
            <a:srgbClr val="FFCC00"/>
          </a:solidFill>
          <a:latin typeface="+mj-lt"/>
          <a:ea typeface="+mj-ea"/>
          <a:cs typeface="+mj-cs"/>
        </a:defRPr>
      </a:lvl1pPr>
      <a:lvl2pPr algn="ctr" rtl="0" fontAlgn="base">
        <a:spcBef>
          <a:spcPct val="0"/>
        </a:spcBef>
        <a:spcAft>
          <a:spcPct val="0"/>
        </a:spcAft>
        <a:defRPr sz="4400">
          <a:solidFill>
            <a:srgbClr val="FFCC00"/>
          </a:solidFill>
          <a:latin typeface="Arial" charset="0"/>
        </a:defRPr>
      </a:lvl2pPr>
      <a:lvl3pPr algn="ctr" rtl="0" fontAlgn="base">
        <a:spcBef>
          <a:spcPct val="0"/>
        </a:spcBef>
        <a:spcAft>
          <a:spcPct val="0"/>
        </a:spcAft>
        <a:defRPr sz="4400">
          <a:solidFill>
            <a:srgbClr val="FFCC00"/>
          </a:solidFill>
          <a:latin typeface="Arial" charset="0"/>
        </a:defRPr>
      </a:lvl3pPr>
      <a:lvl4pPr algn="ctr" rtl="0" fontAlgn="base">
        <a:spcBef>
          <a:spcPct val="0"/>
        </a:spcBef>
        <a:spcAft>
          <a:spcPct val="0"/>
        </a:spcAft>
        <a:defRPr sz="4400">
          <a:solidFill>
            <a:srgbClr val="FFCC00"/>
          </a:solidFill>
          <a:latin typeface="Arial" charset="0"/>
        </a:defRPr>
      </a:lvl4pPr>
      <a:lvl5pPr algn="ctr" rtl="0" fontAlgn="base">
        <a:spcBef>
          <a:spcPct val="0"/>
        </a:spcBef>
        <a:spcAft>
          <a:spcPct val="0"/>
        </a:spcAft>
        <a:defRPr sz="4400">
          <a:solidFill>
            <a:srgbClr val="FFCC00"/>
          </a:solidFill>
          <a:latin typeface="Arial" charset="0"/>
        </a:defRPr>
      </a:lvl5pPr>
      <a:lvl6pPr marL="457200" algn="ctr" rtl="0" eaLnBrk="1" fontAlgn="base" hangingPunct="1">
        <a:spcBef>
          <a:spcPct val="0"/>
        </a:spcBef>
        <a:spcAft>
          <a:spcPct val="0"/>
        </a:spcAft>
        <a:defRPr sz="4400">
          <a:solidFill>
            <a:srgbClr val="FFCC00"/>
          </a:solidFill>
          <a:latin typeface="Arial" charset="0"/>
        </a:defRPr>
      </a:lvl6pPr>
      <a:lvl7pPr marL="914400" algn="ctr" rtl="0" eaLnBrk="1" fontAlgn="base" hangingPunct="1">
        <a:spcBef>
          <a:spcPct val="0"/>
        </a:spcBef>
        <a:spcAft>
          <a:spcPct val="0"/>
        </a:spcAft>
        <a:defRPr sz="4400">
          <a:solidFill>
            <a:srgbClr val="FFCC00"/>
          </a:solidFill>
          <a:latin typeface="Arial" charset="0"/>
        </a:defRPr>
      </a:lvl7pPr>
      <a:lvl8pPr marL="1371600" algn="ctr" rtl="0" eaLnBrk="1" fontAlgn="base" hangingPunct="1">
        <a:spcBef>
          <a:spcPct val="0"/>
        </a:spcBef>
        <a:spcAft>
          <a:spcPct val="0"/>
        </a:spcAft>
        <a:defRPr sz="4400">
          <a:solidFill>
            <a:srgbClr val="FFCC00"/>
          </a:solidFill>
          <a:latin typeface="Arial" charset="0"/>
        </a:defRPr>
      </a:lvl8pPr>
      <a:lvl9pPr marL="1828800" algn="ctr" rtl="0" eaLnBrk="1" fontAlgn="base" hangingPunct="1">
        <a:spcBef>
          <a:spcPct val="0"/>
        </a:spcBef>
        <a:spcAft>
          <a:spcPct val="0"/>
        </a:spcAft>
        <a:defRPr sz="4400">
          <a:solidFill>
            <a:srgbClr val="FFCC00"/>
          </a:solidFill>
          <a:latin typeface="Arial" charset="0"/>
        </a:defRPr>
      </a:lvl9pPr>
    </p:titleStyle>
    <p:bodyStyle>
      <a:lvl1pPr marL="342900" indent="-342900" algn="l" rtl="0" fontAlgn="base">
        <a:spcBef>
          <a:spcPct val="20000"/>
        </a:spcBef>
        <a:spcAft>
          <a:spcPct val="0"/>
        </a:spcAft>
        <a:buChar char="•"/>
        <a:defRPr sz="3200">
          <a:solidFill>
            <a:srgbClr val="FFCC00"/>
          </a:solidFill>
          <a:latin typeface="+mn-lt"/>
          <a:ea typeface="+mn-ea"/>
          <a:cs typeface="+mn-cs"/>
        </a:defRPr>
      </a:lvl1pPr>
      <a:lvl2pPr marL="742950" indent="-285750" algn="l" rtl="0" fontAlgn="base">
        <a:spcBef>
          <a:spcPct val="20000"/>
        </a:spcBef>
        <a:spcAft>
          <a:spcPct val="0"/>
        </a:spcAft>
        <a:buChar char="–"/>
        <a:defRPr sz="2800">
          <a:solidFill>
            <a:srgbClr val="FFCC00"/>
          </a:solidFill>
          <a:latin typeface="+mn-lt"/>
          <a:ea typeface="ＭＳ Ｐゴシック" charset="-128"/>
        </a:defRPr>
      </a:lvl2pPr>
      <a:lvl3pPr marL="1143000" indent="-228600" algn="l" rtl="0" fontAlgn="base">
        <a:spcBef>
          <a:spcPct val="20000"/>
        </a:spcBef>
        <a:spcAft>
          <a:spcPct val="0"/>
        </a:spcAft>
        <a:buChar char="•"/>
        <a:defRPr sz="2400">
          <a:solidFill>
            <a:srgbClr val="FFCC00"/>
          </a:solidFill>
          <a:latin typeface="+mn-lt"/>
          <a:ea typeface="ＭＳ Ｐゴシック" charset="-128"/>
        </a:defRPr>
      </a:lvl3pPr>
      <a:lvl4pPr marL="1600200" indent="-228600" algn="l" rtl="0" fontAlgn="base">
        <a:spcBef>
          <a:spcPct val="20000"/>
        </a:spcBef>
        <a:spcAft>
          <a:spcPct val="0"/>
        </a:spcAft>
        <a:buChar char="–"/>
        <a:defRPr sz="2000">
          <a:solidFill>
            <a:srgbClr val="FFCC00"/>
          </a:solidFill>
          <a:latin typeface="+mn-lt"/>
          <a:ea typeface="ＭＳ Ｐゴシック" charset="-128"/>
        </a:defRPr>
      </a:lvl4pPr>
      <a:lvl5pPr marL="2057400" indent="-228600" algn="l" rtl="0" fontAlgn="base">
        <a:spcBef>
          <a:spcPct val="20000"/>
        </a:spcBef>
        <a:spcAft>
          <a:spcPct val="0"/>
        </a:spcAft>
        <a:buChar char="»"/>
        <a:defRPr sz="2000">
          <a:solidFill>
            <a:srgbClr val="FFCC00"/>
          </a:solidFill>
          <a:latin typeface="+mn-lt"/>
          <a:ea typeface="ＭＳ Ｐゴシック" charset="-128"/>
        </a:defRPr>
      </a:lvl5pPr>
      <a:lvl6pPr marL="2514600" indent="-228600" algn="l" rtl="0" eaLnBrk="1" fontAlgn="base" hangingPunct="1">
        <a:spcBef>
          <a:spcPct val="20000"/>
        </a:spcBef>
        <a:spcAft>
          <a:spcPct val="0"/>
        </a:spcAft>
        <a:buChar char="»"/>
        <a:defRPr sz="2000">
          <a:solidFill>
            <a:srgbClr val="FFCC00"/>
          </a:solidFill>
          <a:latin typeface="+mn-lt"/>
        </a:defRPr>
      </a:lvl6pPr>
      <a:lvl7pPr marL="2971800" indent="-228600" algn="l" rtl="0" eaLnBrk="1" fontAlgn="base" hangingPunct="1">
        <a:spcBef>
          <a:spcPct val="20000"/>
        </a:spcBef>
        <a:spcAft>
          <a:spcPct val="0"/>
        </a:spcAft>
        <a:buChar char="»"/>
        <a:defRPr sz="2000">
          <a:solidFill>
            <a:srgbClr val="FFCC00"/>
          </a:solidFill>
          <a:latin typeface="+mn-lt"/>
        </a:defRPr>
      </a:lvl7pPr>
      <a:lvl8pPr marL="3429000" indent="-228600" algn="l" rtl="0" eaLnBrk="1" fontAlgn="base" hangingPunct="1">
        <a:spcBef>
          <a:spcPct val="20000"/>
        </a:spcBef>
        <a:spcAft>
          <a:spcPct val="0"/>
        </a:spcAft>
        <a:buChar char="»"/>
        <a:defRPr sz="2000">
          <a:solidFill>
            <a:srgbClr val="FFCC00"/>
          </a:solidFill>
          <a:latin typeface="+mn-lt"/>
        </a:defRPr>
      </a:lvl8pPr>
      <a:lvl9pPr marL="3886200" indent="-228600" algn="l" rtl="0" eaLnBrk="1" fontAlgn="base" hangingPunct="1">
        <a:spcBef>
          <a:spcPct val="20000"/>
        </a:spcBef>
        <a:spcAft>
          <a:spcPct val="0"/>
        </a:spcAft>
        <a:buChar char="»"/>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Slide Number Placeholder 5"/>
          <p:cNvSpPr>
            <a:spLocks noGrp="1"/>
          </p:cNvSpPr>
          <p:nvPr>
            <p:ph type="sldNum" sz="quarter" idx="10"/>
          </p:nvPr>
        </p:nvSpPr>
        <p:spPr>
          <a:noFill/>
        </p:spPr>
        <p:txBody>
          <a:bodyPr/>
          <a:lstStyle/>
          <a:p>
            <a:fld id="{9131AB38-198C-B548-950D-ABF8D0D73BDF}" type="slidenum">
              <a:rPr lang="en-US"/>
              <a:pPr/>
              <a:t>1</a:t>
            </a:fld>
            <a:endParaRPr lang="en-US"/>
          </a:p>
        </p:txBody>
      </p:sp>
      <p:sp>
        <p:nvSpPr>
          <p:cNvPr id="2" name="Rectangle 2"/>
          <p:cNvSpPr>
            <a:spLocks noGrp="1" noChangeArrowheads="1"/>
          </p:cNvSpPr>
          <p:nvPr>
            <p:ph type="title"/>
          </p:nvPr>
        </p:nvSpPr>
        <p:spPr/>
        <p:txBody>
          <a:bodyPr/>
          <a:lstStyle/>
          <a:p>
            <a:r>
              <a:rPr lang="en-US" b="1"/>
              <a:t>Matthew 20:20-21</a:t>
            </a:r>
          </a:p>
        </p:txBody>
      </p:sp>
      <p:sp>
        <p:nvSpPr>
          <p:cNvPr id="4099" name="Rectangle 3"/>
          <p:cNvSpPr>
            <a:spLocks noGrp="1" noChangeArrowheads="1"/>
          </p:cNvSpPr>
          <p:nvPr>
            <p:ph type="body" idx="1"/>
          </p:nvPr>
        </p:nvSpPr>
        <p:spPr/>
        <p:txBody>
          <a:bodyPr/>
          <a:lstStyle/>
          <a:p>
            <a:pPr marL="0" indent="0">
              <a:buFontTx/>
              <a:buNone/>
            </a:pPr>
            <a:r>
              <a:rPr lang="en-US"/>
              <a:t>“Then the mother of Zebedee's sons came to Him with her sons, kneeling down and asking something from Him. And He said to her, ‘What do you wish?’ She said to Him, ‘Grant that these two sons of mine may sit, one on Your right hand and the other on the left, in Your kingdom.’”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anim calcmode="lin" valueType="num">
                                      <p:cBhvr>
                                        <p:cTn id="13"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9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Number Placeholder 5"/>
          <p:cNvSpPr>
            <a:spLocks noGrp="1"/>
          </p:cNvSpPr>
          <p:nvPr>
            <p:ph type="sldNum" sz="quarter" idx="10"/>
          </p:nvPr>
        </p:nvSpPr>
        <p:spPr>
          <a:noFill/>
        </p:spPr>
        <p:txBody>
          <a:bodyPr/>
          <a:lstStyle/>
          <a:p>
            <a:fld id="{A61A0CE0-ABD3-584B-8E3F-FB2D3653A28A}" type="slidenum">
              <a:rPr lang="en-US"/>
              <a:pPr/>
              <a:t>2</a:t>
            </a:fld>
            <a:endParaRPr lang="en-US"/>
          </a:p>
        </p:txBody>
      </p:sp>
      <p:sp>
        <p:nvSpPr>
          <p:cNvPr id="4098" name="Rectangle 2"/>
          <p:cNvSpPr>
            <a:spLocks noGrp="1" noChangeArrowheads="1"/>
          </p:cNvSpPr>
          <p:nvPr>
            <p:ph type="title"/>
          </p:nvPr>
        </p:nvSpPr>
        <p:spPr/>
        <p:txBody>
          <a:bodyPr/>
          <a:lstStyle/>
          <a:p>
            <a:r>
              <a:rPr lang="en-US" b="1"/>
              <a:t>Luke 9:46</a:t>
            </a:r>
          </a:p>
        </p:txBody>
      </p:sp>
      <p:sp>
        <p:nvSpPr>
          <p:cNvPr id="4099" name="Rectangle 3"/>
          <p:cNvSpPr>
            <a:spLocks noGrp="1" noChangeArrowheads="1"/>
          </p:cNvSpPr>
          <p:nvPr>
            <p:ph type="body" idx="1"/>
          </p:nvPr>
        </p:nvSpPr>
        <p:spPr/>
        <p:txBody>
          <a:bodyPr/>
          <a:lstStyle/>
          <a:p>
            <a:pPr marL="0" indent="0">
              <a:buFontTx/>
              <a:buNone/>
            </a:pPr>
            <a:r>
              <a:rPr lang="en-US" sz="4400"/>
              <a:t>“Then a dispute arose among them as to which of them would be greatest.”</a:t>
            </a:r>
          </a:p>
          <a:p>
            <a:pPr marL="0" indent="0">
              <a:buFontTx/>
              <a:buNone/>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anim calcmode="lin" valueType="num">
                                      <p:cBhvr>
                                        <p:cTn id="13"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Slide Number Placeholder 5"/>
          <p:cNvSpPr>
            <a:spLocks noGrp="1"/>
          </p:cNvSpPr>
          <p:nvPr>
            <p:ph type="sldNum" sz="quarter" idx="10"/>
          </p:nvPr>
        </p:nvSpPr>
        <p:spPr>
          <a:noFill/>
        </p:spPr>
        <p:txBody>
          <a:bodyPr/>
          <a:lstStyle/>
          <a:p>
            <a:fld id="{A660B7F7-2DBD-7A49-9C19-2997281898D0}" type="slidenum">
              <a:rPr lang="en-US"/>
              <a:pPr/>
              <a:t>3</a:t>
            </a:fld>
            <a:endParaRPr lang="en-US"/>
          </a:p>
        </p:txBody>
      </p:sp>
      <p:sp>
        <p:nvSpPr>
          <p:cNvPr id="4098" name="Rectangle 2"/>
          <p:cNvSpPr>
            <a:spLocks noGrp="1" noChangeArrowheads="1"/>
          </p:cNvSpPr>
          <p:nvPr>
            <p:ph type="title"/>
          </p:nvPr>
        </p:nvSpPr>
        <p:spPr/>
        <p:txBody>
          <a:bodyPr/>
          <a:lstStyle/>
          <a:p>
            <a:r>
              <a:rPr lang="en-US" b="1"/>
              <a:t>Conflict is Carnal</a:t>
            </a:r>
          </a:p>
        </p:txBody>
      </p:sp>
      <p:sp>
        <p:nvSpPr>
          <p:cNvPr id="4099" name="Rectangle 3"/>
          <p:cNvSpPr>
            <a:spLocks noGrp="1" noChangeArrowheads="1"/>
          </p:cNvSpPr>
          <p:nvPr>
            <p:ph type="body" idx="1"/>
          </p:nvPr>
        </p:nvSpPr>
        <p:spPr/>
        <p:txBody>
          <a:bodyPr/>
          <a:lstStyle/>
          <a:p>
            <a:pPr marL="0" indent="0">
              <a:buFontTx/>
              <a:buNone/>
            </a:pPr>
            <a:r>
              <a:rPr lang="en-US" sz="3600"/>
              <a:t>“For you are still carnal. For where there are envy, strife, and divisions among you, are you not carnal and behaving like mere men?” </a:t>
            </a:r>
          </a:p>
          <a:p>
            <a:pPr marL="0" indent="0" algn="r">
              <a:buFontTx/>
              <a:buNone/>
            </a:pPr>
            <a:r>
              <a:rPr lang="en-US" sz="3600"/>
              <a:t>1 Corinthians  3:3</a:t>
            </a:r>
          </a:p>
          <a:p>
            <a:pPr marL="0" indent="0">
              <a:buFontTx/>
              <a:buNone/>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anim calcmode="lin" valueType="num">
                                      <p:cBhvr>
                                        <p:cTn id="13"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09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anim calcmode="lin" valueType="num">
                                      <p:cBhvr>
                                        <p:cTn id="1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5"/>
          <p:cNvSpPr>
            <a:spLocks noGrp="1"/>
          </p:cNvSpPr>
          <p:nvPr>
            <p:ph type="sldNum" sz="quarter" idx="10"/>
          </p:nvPr>
        </p:nvSpPr>
        <p:spPr>
          <a:noFill/>
        </p:spPr>
        <p:txBody>
          <a:bodyPr/>
          <a:lstStyle/>
          <a:p>
            <a:fld id="{E52F5F54-0A8C-EA49-952E-CECFA73C7510}" type="slidenum">
              <a:rPr lang="en-US"/>
              <a:pPr/>
              <a:t>4</a:t>
            </a:fld>
            <a:endParaRPr lang="en-US"/>
          </a:p>
        </p:txBody>
      </p:sp>
      <p:sp>
        <p:nvSpPr>
          <p:cNvPr id="4098" name="Rectangle 2"/>
          <p:cNvSpPr>
            <a:spLocks noGrp="1" noChangeArrowheads="1"/>
          </p:cNvSpPr>
          <p:nvPr>
            <p:ph type="title"/>
          </p:nvPr>
        </p:nvSpPr>
        <p:spPr/>
        <p:txBody>
          <a:bodyPr/>
          <a:lstStyle/>
          <a:p>
            <a:r>
              <a:rPr lang="en-US" sz="4000" b="1"/>
              <a:t>We Are Given Great Honor</a:t>
            </a:r>
          </a:p>
        </p:txBody>
      </p:sp>
      <p:sp>
        <p:nvSpPr>
          <p:cNvPr id="4099" name="Rectangle 3"/>
          <p:cNvSpPr>
            <a:spLocks noGrp="1" noChangeArrowheads="1"/>
          </p:cNvSpPr>
          <p:nvPr>
            <p:ph type="body" idx="1"/>
          </p:nvPr>
        </p:nvSpPr>
        <p:spPr/>
        <p:txBody>
          <a:bodyPr/>
          <a:lstStyle/>
          <a:p>
            <a:pPr marL="0" indent="0">
              <a:buFontTx/>
              <a:buNone/>
            </a:pPr>
            <a:r>
              <a:rPr lang="en-US" sz="3600"/>
              <a:t>“Behold what manner of love the Father has bestowed on us, that we should be called children of God! Therefore the world does not know us, because it did not know Him”</a:t>
            </a:r>
          </a:p>
          <a:p>
            <a:pPr marL="0" indent="0" algn="r">
              <a:buFontTx/>
              <a:buNone/>
            </a:pPr>
            <a:r>
              <a:rPr lang="en-US" sz="3600"/>
              <a:t>1 John 3:1</a:t>
            </a:r>
          </a:p>
          <a:p>
            <a:pPr marL="0" indent="0">
              <a:buFontTx/>
              <a:buNone/>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anim calcmode="lin" valueType="num">
                                      <p:cBhvr>
                                        <p:cTn id="13"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09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anim calcmode="lin" valueType="num">
                                      <p:cBhvr>
                                        <p:cTn id="1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a:noFill/>
        </p:spPr>
        <p:txBody>
          <a:bodyPr/>
          <a:lstStyle/>
          <a:p>
            <a:fld id="{B73FF7E5-5D8F-4647-A8CA-EA36CBA460A3}" type="slidenum">
              <a:rPr lang="en-US"/>
              <a:pPr/>
              <a:t>5</a:t>
            </a:fld>
            <a:endParaRPr lang="en-US"/>
          </a:p>
        </p:txBody>
      </p:sp>
      <p:sp>
        <p:nvSpPr>
          <p:cNvPr id="4098" name="Rectangle 2"/>
          <p:cNvSpPr>
            <a:spLocks noGrp="1" noChangeArrowheads="1"/>
          </p:cNvSpPr>
          <p:nvPr>
            <p:ph type="title"/>
          </p:nvPr>
        </p:nvSpPr>
        <p:spPr/>
        <p:txBody>
          <a:bodyPr/>
          <a:lstStyle/>
          <a:p>
            <a:r>
              <a:rPr lang="en-US" b="1"/>
              <a:t>Conflict in the Church</a:t>
            </a:r>
          </a:p>
        </p:txBody>
      </p:sp>
      <p:sp>
        <p:nvSpPr>
          <p:cNvPr id="4099" name="Rectangle 3"/>
          <p:cNvSpPr>
            <a:spLocks noGrp="1" noChangeArrowheads="1"/>
          </p:cNvSpPr>
          <p:nvPr>
            <p:ph type="body" idx="1"/>
          </p:nvPr>
        </p:nvSpPr>
        <p:spPr>
          <a:xfrm>
            <a:off x="457200" y="1600200"/>
            <a:ext cx="7239000" cy="4953000"/>
          </a:xfrm>
        </p:spPr>
        <p:txBody>
          <a:bodyPr/>
          <a:lstStyle/>
          <a:p>
            <a:pPr marL="458788" indent="-458788">
              <a:buFontTx/>
              <a:buNone/>
              <a:defRPr/>
            </a:pPr>
            <a:r>
              <a:rPr lang="en-US" dirty="0"/>
              <a:t>I.  </a:t>
            </a:r>
            <a:r>
              <a:rPr lang="en-US" dirty="0" smtClean="0"/>
              <a:t>People Do Not </a:t>
            </a:r>
            <a:r>
              <a:rPr lang="en-US" dirty="0"/>
              <a:t>Have to Be Identical to</a:t>
            </a:r>
            <a:r>
              <a:rPr lang="en-US" dirty="0" smtClean="0"/>
              <a:t> Be </a:t>
            </a:r>
            <a:r>
              <a:rPr lang="en-US" dirty="0"/>
              <a:t>Christians.</a:t>
            </a:r>
          </a:p>
          <a:p>
            <a:pPr marL="804863" indent="-341313">
              <a:buFontTx/>
              <a:buNone/>
              <a:defRPr/>
            </a:pPr>
            <a:r>
              <a:rPr lang="en-US" sz="2800" dirty="0"/>
              <a:t>A.  Twelve Apostles (Luke 6:12-16</a:t>
            </a:r>
            <a:r>
              <a:rPr lang="en-US" sz="2800" dirty="0" smtClean="0"/>
              <a:t>)</a:t>
            </a:r>
          </a:p>
          <a:p>
            <a:pPr marL="1255713" indent="-341313">
              <a:buFontTx/>
              <a:buNone/>
              <a:defRPr/>
            </a:pPr>
            <a:r>
              <a:rPr lang="en-US" sz="2800" dirty="0"/>
              <a:t>1.  Fisherman (Luke 5:1-11</a:t>
            </a:r>
            <a:r>
              <a:rPr lang="en-US" sz="2800" dirty="0" smtClean="0"/>
              <a:t>) </a:t>
            </a:r>
            <a:endParaRPr lang="en-US" sz="2800" dirty="0"/>
          </a:p>
          <a:p>
            <a:pPr marL="1255713" indent="-341313">
              <a:buFontTx/>
              <a:buNone/>
              <a:defRPr/>
            </a:pPr>
            <a:r>
              <a:rPr lang="en-US" sz="2800" dirty="0"/>
              <a:t>2.  Tax Collector (Luke 5:27-32</a:t>
            </a:r>
            <a:r>
              <a:rPr lang="en-US" sz="2800" dirty="0" smtClean="0"/>
              <a:t>) </a:t>
            </a:r>
            <a:endParaRPr lang="en-US" sz="2800" dirty="0"/>
          </a:p>
          <a:p>
            <a:pPr marL="1255713" indent="-341313">
              <a:buFontTx/>
              <a:buNone/>
              <a:defRPr/>
            </a:pPr>
            <a:r>
              <a:rPr lang="en-US" sz="2800" dirty="0"/>
              <a:t>3.  A </a:t>
            </a:r>
            <a:r>
              <a:rPr lang="en-US" sz="2800" dirty="0" smtClean="0"/>
              <a:t>Zealot</a:t>
            </a:r>
          </a:p>
          <a:p>
            <a:pPr marL="1255713" indent="-341313">
              <a:buFontTx/>
              <a:buNone/>
              <a:defRPr/>
            </a:pPr>
            <a:r>
              <a:rPr lang="en-US" sz="2800" dirty="0"/>
              <a:t>4. Some </a:t>
            </a:r>
            <a:r>
              <a:rPr lang="en-US" sz="2800" dirty="0" smtClean="0"/>
              <a:t>Judeans</a:t>
            </a:r>
            <a:r>
              <a:rPr lang="en-US" sz="2800" dirty="0"/>
              <a:t>, some </a:t>
            </a:r>
            <a:r>
              <a:rPr lang="en-US" sz="2800" dirty="0" smtClean="0"/>
              <a:t>Galileans </a:t>
            </a:r>
            <a:endParaRPr lang="en-US" sz="2800" dirty="0"/>
          </a:p>
          <a:p>
            <a:pPr marL="1027113" indent="-563563">
              <a:buFontTx/>
              <a:buNone/>
              <a:defRPr/>
            </a:pPr>
            <a:r>
              <a:rPr lang="en-US" sz="2800" dirty="0"/>
              <a:t>B.  In Christ the Different Become </a:t>
            </a:r>
            <a:r>
              <a:rPr lang="en-US" sz="2800" dirty="0" smtClean="0"/>
              <a:t>One (</a:t>
            </a:r>
            <a:r>
              <a:rPr lang="en-US" sz="2800" dirty="0"/>
              <a:t>Eph. </a:t>
            </a:r>
            <a:r>
              <a:rPr lang="en-US" sz="2800" dirty="0" smtClean="0"/>
              <a:t>4:11-16; 1 </a:t>
            </a:r>
            <a:r>
              <a:rPr lang="en-US" sz="2800" dirty="0"/>
              <a:t>Cor. 12:12-14).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tgtEl>
                                          <p:spTgt spid="4099">
                                            <p:txEl>
                                              <p:pRg st="0" end="0"/>
                                            </p:txEl>
                                          </p:spTgt>
                                        </p:tgtEl>
                                      </p:cBhvr>
                                    </p:animEffect>
                                    <p:anim calcmode="lin" valueType="num">
                                      <p:cBhvr>
                                        <p:cTn id="15"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Effect transition="in" filter="fade">
                                      <p:cBhvr>
                                        <p:cTn id="21" dur="1000"/>
                                        <p:tgtEl>
                                          <p:spTgt spid="4099">
                                            <p:txEl>
                                              <p:pRg st="1" end="1"/>
                                            </p:txEl>
                                          </p:spTgt>
                                        </p:tgtEl>
                                      </p:cBhvr>
                                    </p:animEffect>
                                    <p:anim calcmode="lin" valueType="num">
                                      <p:cBhvr>
                                        <p:cTn id="22"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9">
                                            <p:txEl>
                                              <p:pRg st="3" end="3"/>
                                            </p:txEl>
                                          </p:spTgt>
                                        </p:tgtEl>
                                        <p:attrNameLst>
                                          <p:attrName>style.visibility</p:attrName>
                                        </p:attrNameLst>
                                      </p:cBhvr>
                                      <p:to>
                                        <p:strVal val="visible"/>
                                      </p:to>
                                    </p:set>
                                    <p:animEffect transition="in" filter="fade">
                                      <p:cBhvr>
                                        <p:cTn id="35" dur="1000"/>
                                        <p:tgtEl>
                                          <p:spTgt spid="4099">
                                            <p:txEl>
                                              <p:pRg st="3" end="3"/>
                                            </p:txEl>
                                          </p:spTgt>
                                        </p:tgtEl>
                                      </p:cBhvr>
                                    </p:animEffect>
                                    <p:anim calcmode="lin" valueType="num">
                                      <p:cBhvr>
                                        <p:cTn id="36"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099">
                                            <p:txEl>
                                              <p:pRg st="4" end="4"/>
                                            </p:txEl>
                                          </p:spTgt>
                                        </p:tgtEl>
                                        <p:attrNameLst>
                                          <p:attrName>style.visibility</p:attrName>
                                        </p:attrNameLst>
                                      </p:cBhvr>
                                      <p:to>
                                        <p:strVal val="visible"/>
                                      </p:to>
                                    </p:set>
                                    <p:animEffect transition="in" filter="fade">
                                      <p:cBhvr>
                                        <p:cTn id="42" dur="1000"/>
                                        <p:tgtEl>
                                          <p:spTgt spid="4099">
                                            <p:txEl>
                                              <p:pRg st="4" end="4"/>
                                            </p:txEl>
                                          </p:spTgt>
                                        </p:tgtEl>
                                      </p:cBhvr>
                                    </p:animEffect>
                                    <p:anim calcmode="lin" valueType="num">
                                      <p:cBhvr>
                                        <p:cTn id="43"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099">
                                            <p:txEl>
                                              <p:pRg st="5" end="5"/>
                                            </p:txEl>
                                          </p:spTgt>
                                        </p:tgtEl>
                                        <p:attrNameLst>
                                          <p:attrName>style.visibility</p:attrName>
                                        </p:attrNameLst>
                                      </p:cBhvr>
                                      <p:to>
                                        <p:strVal val="visible"/>
                                      </p:to>
                                    </p:set>
                                    <p:animEffect transition="in" filter="fade">
                                      <p:cBhvr>
                                        <p:cTn id="49" dur="1000"/>
                                        <p:tgtEl>
                                          <p:spTgt spid="4099">
                                            <p:txEl>
                                              <p:pRg st="5" end="5"/>
                                            </p:txEl>
                                          </p:spTgt>
                                        </p:tgtEl>
                                      </p:cBhvr>
                                    </p:animEffect>
                                    <p:anim calcmode="lin" valueType="num">
                                      <p:cBhvr>
                                        <p:cTn id="50"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099">
                                            <p:txEl>
                                              <p:pRg st="6" end="6"/>
                                            </p:txEl>
                                          </p:spTgt>
                                        </p:tgtEl>
                                        <p:attrNameLst>
                                          <p:attrName>style.visibility</p:attrName>
                                        </p:attrNameLst>
                                      </p:cBhvr>
                                      <p:to>
                                        <p:strVal val="visible"/>
                                      </p:to>
                                    </p:set>
                                    <p:animEffect transition="in" filter="fade">
                                      <p:cBhvr>
                                        <p:cTn id="56" dur="1000"/>
                                        <p:tgtEl>
                                          <p:spTgt spid="4099">
                                            <p:txEl>
                                              <p:pRg st="6" end="6"/>
                                            </p:txEl>
                                          </p:spTgt>
                                        </p:tgtEl>
                                      </p:cBhvr>
                                    </p:animEffect>
                                    <p:anim calcmode="lin" valueType="num">
                                      <p:cBhvr>
                                        <p:cTn id="57"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a:noFill/>
        </p:spPr>
        <p:txBody>
          <a:bodyPr/>
          <a:lstStyle/>
          <a:p>
            <a:fld id="{DC341E7E-FF31-894B-B240-DF0BB1AE469F}" type="slidenum">
              <a:rPr lang="en-US"/>
              <a:pPr/>
              <a:t>6</a:t>
            </a:fld>
            <a:endParaRPr lang="en-US"/>
          </a:p>
        </p:txBody>
      </p:sp>
      <p:sp>
        <p:nvSpPr>
          <p:cNvPr id="9219" name="Rectangle 2"/>
          <p:cNvSpPr>
            <a:spLocks noGrp="1" noChangeArrowheads="1"/>
          </p:cNvSpPr>
          <p:nvPr>
            <p:ph type="title"/>
          </p:nvPr>
        </p:nvSpPr>
        <p:spPr/>
        <p:txBody>
          <a:bodyPr/>
          <a:lstStyle/>
          <a:p>
            <a:r>
              <a:rPr lang="en-US" b="1"/>
              <a:t>Conflict in the Church</a:t>
            </a:r>
          </a:p>
        </p:txBody>
      </p:sp>
      <p:sp>
        <p:nvSpPr>
          <p:cNvPr id="4099" name="Rectangle 3"/>
          <p:cNvSpPr>
            <a:spLocks noGrp="1" noChangeArrowheads="1"/>
          </p:cNvSpPr>
          <p:nvPr>
            <p:ph type="body" idx="1"/>
          </p:nvPr>
        </p:nvSpPr>
        <p:spPr>
          <a:xfrm>
            <a:off x="457200" y="1600200"/>
            <a:ext cx="7239000" cy="4953000"/>
          </a:xfrm>
        </p:spPr>
        <p:txBody>
          <a:bodyPr/>
          <a:lstStyle/>
          <a:p>
            <a:pPr>
              <a:buFontTx/>
              <a:buNone/>
              <a:defRPr/>
            </a:pPr>
            <a:r>
              <a:rPr lang="en-US" sz="3600" dirty="0" smtClean="0"/>
              <a:t>II.  Conflicts Will Occur.</a:t>
            </a:r>
            <a:endParaRPr lang="en-US" sz="3600" dirty="0"/>
          </a:p>
          <a:p>
            <a:pPr marL="860425" indent="-396875">
              <a:buFontTx/>
              <a:buNone/>
              <a:defRPr/>
            </a:pPr>
            <a:r>
              <a:rPr lang="en-US" sz="3000" dirty="0" smtClean="0"/>
              <a:t>A.  Analogy </a:t>
            </a:r>
            <a:r>
              <a:rPr lang="en-US" sz="3000" dirty="0"/>
              <a:t>with marriage.</a:t>
            </a:r>
          </a:p>
          <a:p>
            <a:pPr marL="1081088" indent="-617538">
              <a:buFontTx/>
              <a:buNone/>
              <a:defRPr/>
            </a:pPr>
            <a:r>
              <a:rPr lang="en-US" sz="3000" dirty="0" smtClean="0"/>
              <a:t>B.  There </a:t>
            </a:r>
            <a:r>
              <a:rPr lang="en-US" sz="3000" dirty="0"/>
              <a:t>is difficulty in functioning together (1 Cor. 12:15-21; 22-27). </a:t>
            </a:r>
          </a:p>
          <a:p>
            <a:pPr marL="1027113" indent="-563563">
              <a:buFontTx/>
              <a:buNone/>
              <a:defRPr/>
            </a:pPr>
            <a:r>
              <a:rPr lang="en-US" sz="3000" dirty="0" smtClean="0"/>
              <a:t>C.  We </a:t>
            </a:r>
            <a:r>
              <a:rPr lang="en-US" sz="3000" dirty="0"/>
              <a:t>must understand that conflict must be dealt with </a:t>
            </a:r>
            <a:r>
              <a:rPr lang="en-US" sz="3000" dirty="0" smtClean="0"/>
              <a:t>                 (</a:t>
            </a:r>
            <a:r>
              <a:rPr lang="en-US" sz="3000" dirty="0"/>
              <a:t>John 17:20-23). </a:t>
            </a:r>
          </a:p>
          <a:p>
            <a:pPr marL="1027113" indent="-563563">
              <a:buFontTx/>
              <a:buNone/>
              <a:defRPr/>
            </a:pPr>
            <a:r>
              <a:rPr lang="en-US" sz="3000" dirty="0" smtClean="0"/>
              <a:t>D.  Some </a:t>
            </a:r>
            <a:r>
              <a:rPr lang="en-US" sz="3000" dirty="0"/>
              <a:t>conflicts are necessary </a:t>
            </a:r>
            <a:r>
              <a:rPr lang="en-US" sz="3000" dirty="0" smtClean="0"/>
              <a:t>  (</a:t>
            </a:r>
            <a:r>
              <a:rPr lang="en-US" sz="3000" dirty="0"/>
              <a:t>2 Tim. 4:1-5; 3:1-5).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0"/>
          </p:nvPr>
        </p:nvSpPr>
        <p:spPr>
          <a:noFill/>
        </p:spPr>
        <p:txBody>
          <a:bodyPr/>
          <a:lstStyle/>
          <a:p>
            <a:fld id="{3A632705-B505-904F-93A6-B42BCA5B7D9A}" type="slidenum">
              <a:rPr lang="en-US"/>
              <a:pPr/>
              <a:t>7</a:t>
            </a:fld>
            <a:endParaRPr lang="en-US"/>
          </a:p>
        </p:txBody>
      </p:sp>
      <p:sp>
        <p:nvSpPr>
          <p:cNvPr id="10243" name="Rectangle 2"/>
          <p:cNvSpPr>
            <a:spLocks noGrp="1" noChangeArrowheads="1"/>
          </p:cNvSpPr>
          <p:nvPr>
            <p:ph type="title"/>
          </p:nvPr>
        </p:nvSpPr>
        <p:spPr/>
        <p:txBody>
          <a:bodyPr/>
          <a:lstStyle/>
          <a:p>
            <a:r>
              <a:rPr lang="en-US" b="1"/>
              <a:t>Conflict in the Church</a:t>
            </a:r>
          </a:p>
        </p:txBody>
      </p:sp>
      <p:sp>
        <p:nvSpPr>
          <p:cNvPr id="4099" name="Rectangle 3"/>
          <p:cNvSpPr>
            <a:spLocks noGrp="1" noChangeArrowheads="1"/>
          </p:cNvSpPr>
          <p:nvPr>
            <p:ph type="body" idx="1"/>
          </p:nvPr>
        </p:nvSpPr>
        <p:spPr>
          <a:xfrm>
            <a:off x="457200" y="1600200"/>
            <a:ext cx="7239000" cy="4953000"/>
          </a:xfrm>
        </p:spPr>
        <p:txBody>
          <a:bodyPr/>
          <a:lstStyle/>
          <a:p>
            <a:pPr marL="804863" indent="-804863">
              <a:buFontTx/>
              <a:buNone/>
            </a:pPr>
            <a:r>
              <a:rPr lang="en-US" sz="3600" dirty="0"/>
              <a:t>III.  Resolve Conflict with the Word</a:t>
            </a:r>
            <a:r>
              <a:rPr lang="en-US" sz="3600" dirty="0" smtClean="0"/>
              <a:t> and </a:t>
            </a:r>
            <a:r>
              <a:rPr lang="en-US" sz="3600" dirty="0"/>
              <a:t>Not the Will.</a:t>
            </a:r>
          </a:p>
          <a:p>
            <a:pPr marL="804863" indent="-804863">
              <a:buFontTx/>
              <a:buAutoNum type="alphaUcPeriod"/>
            </a:pPr>
            <a:r>
              <a:rPr lang="en-US" sz="3000" dirty="0"/>
              <a:t>The only thing between people should be the word of God.</a:t>
            </a:r>
          </a:p>
          <a:p>
            <a:pPr marL="804863" indent="-804863">
              <a:buFontTx/>
              <a:buAutoNum type="alphaUcPeriod"/>
            </a:pPr>
            <a:r>
              <a:rPr lang="en-US" sz="3000" dirty="0"/>
              <a:t>The word of God is impartial.</a:t>
            </a:r>
          </a:p>
          <a:p>
            <a:pPr marL="804863" indent="-804863">
              <a:buFontTx/>
              <a:buAutoNum type="alphaUcPeriod"/>
            </a:pPr>
            <a:r>
              <a:rPr lang="en-US" sz="3000" dirty="0"/>
              <a:t>We must not “love strife</a:t>
            </a:r>
            <a:r>
              <a:rPr lang="en-US" sz="3000" dirty="0" smtClean="0"/>
              <a:t>” (</a:t>
            </a:r>
            <a:r>
              <a:rPr lang="en-US" sz="3000" dirty="0"/>
              <a:t>Prov. 17:19).</a:t>
            </a:r>
          </a:p>
          <a:p>
            <a:pPr marL="804863" indent="-804863">
              <a:buFontTx/>
              <a:buAutoNum type="alphaUcPeriod"/>
            </a:pPr>
            <a:r>
              <a:rPr lang="en-US" sz="3000" dirty="0"/>
              <a:t>Word’s power (Heb. 4:12-13).</a:t>
            </a:r>
          </a:p>
          <a:p>
            <a:pPr marL="804863" indent="-804863">
              <a:buFontTx/>
              <a:buAutoNum type="alphaUcPeriod"/>
            </a:pPr>
            <a:r>
              <a:rPr lang="en-US" sz="3000" dirty="0"/>
              <a:t>“Bond of peace” (Eph. 4:1-6).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theme1.xml><?xml version="1.0" encoding="utf-8"?>
<a:theme xmlns:a="http://schemas.openxmlformats.org/drawingml/2006/main" name="Colores">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Colores</Template>
  <TotalTime>96</TotalTime>
  <Words>438</Words>
  <Application>Microsoft Macintosh PowerPoint</Application>
  <PresentationFormat>On-screen Show (4:3)</PresentationFormat>
  <Paragraphs>38</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Colores</vt:lpstr>
      <vt:lpstr>Matthew 20:20-21</vt:lpstr>
      <vt:lpstr>Luke 9:46</vt:lpstr>
      <vt:lpstr>Conflict is Carnal</vt:lpstr>
      <vt:lpstr>We Are Given Great Honor</vt:lpstr>
      <vt:lpstr>Conflict in the Church</vt:lpstr>
      <vt:lpstr>Conflict in the Church</vt:lpstr>
      <vt:lpstr>Conflict in the Church</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Kyle Pope</cp:lastModifiedBy>
  <cp:revision>8</cp:revision>
  <dcterms:created xsi:type="dcterms:W3CDTF">2019-07-03T21:11:57Z</dcterms:created>
  <dcterms:modified xsi:type="dcterms:W3CDTF">2019-07-03T21:12:12Z</dcterms:modified>
</cp:coreProperties>
</file>