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8"/>
  </p:notesMasterIdLst>
  <p:sldIdLst>
    <p:sldId id="323" r:id="rId2"/>
    <p:sldId id="324" r:id="rId3"/>
    <p:sldId id="331" r:id="rId4"/>
    <p:sldId id="326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2209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Limited audience for this lesson?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Newlyweds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New Parents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/>
              <a:t>But also…</a:t>
            </a:r>
            <a:endParaRPr lang="en-US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304800"/>
            <a:ext cx="8686800" cy="1529781"/>
            <a:chOff x="152400" y="304800"/>
            <a:chExt cx="8686800" cy="152978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52400" y="418809"/>
              <a:ext cx="86868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a  New Family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5105400"/>
            <a:ext cx="5943600" cy="126188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Children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Adoption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Grandparents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Death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500" b="1" dirty="0" smtClean="0"/>
              <a:t>Blending different lives is not easy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Different backgrounds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Different personalities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Different preferences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000" b="1" dirty="0" smtClean="0"/>
              <a:t>Different view “family”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New Family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700" b="1" dirty="0" smtClean="0"/>
              <a:t>Biblical Guideposts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Husbands and wives (Col. 3:18-19)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Parents and children (Col. 3:20-21)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Discipline (Heb. 12:7-11)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2700" b="1" dirty="0" smtClean="0"/>
              <a:t>Faithfulness (Heb. 13:4)</a:t>
            </a:r>
            <a:endParaRPr lang="en-US" sz="27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New Family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Put God first in your family </a:t>
            </a:r>
            <a:r>
              <a:rPr lang="en-US" sz="2800" b="1" dirty="0" smtClean="0"/>
              <a:t>(Deut. 6:6-9; Heb. 10:25)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Resist selfishness</a:t>
            </a:r>
            <a:r>
              <a:rPr lang="en-US" sz="2800" b="1" dirty="0" smtClean="0"/>
              <a:t> (Phil. 2:3-4)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New Family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Be flexible </a:t>
            </a:r>
            <a:r>
              <a:rPr lang="en-US" sz="2800" b="1" dirty="0" smtClean="0"/>
              <a:t>(1 Pet. 3:7; Eph. 6:4)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300" b="1" dirty="0" smtClean="0"/>
              <a:t>Don’t confuse preference, and past custom with right and wrong</a:t>
            </a:r>
            <a:r>
              <a:rPr lang="en-US" sz="2800" b="1" dirty="0" smtClean="0"/>
              <a:t> (Judg. 21:25; Prov. 14:12)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New Family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Develop a heart of service </a:t>
            </a:r>
            <a:r>
              <a:rPr lang="en-US" sz="2800" b="1" dirty="0" smtClean="0"/>
              <a:t>(Mark 9:35; Gal. 5:13-14)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Cultivate patience</a:t>
            </a:r>
            <a:r>
              <a:rPr lang="en-US" sz="2800" b="1" dirty="0" smtClean="0"/>
              <a:t> (1 Thess. 5:14; 1 Cor. </a:t>
            </a:r>
            <a:r>
              <a:rPr lang="en-US" sz="2800" b="1" smtClean="0"/>
              <a:t>13:4-7)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 New Family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2270</TotalTime>
  <Words>211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Slide 1</vt:lpstr>
      <vt:lpstr>Slide 2</vt:lpstr>
      <vt:lpstr>Slide 3</vt:lpstr>
      <vt:lpstr>Slide 4</vt:lpstr>
      <vt:lpstr>Slide 5</vt:lpstr>
      <vt:lpstr>Slide 6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127</cp:revision>
  <dcterms:created xsi:type="dcterms:W3CDTF">2019-05-31T03:48:55Z</dcterms:created>
  <dcterms:modified xsi:type="dcterms:W3CDTF">2019-05-31T03:49:08Z</dcterms:modified>
</cp:coreProperties>
</file>