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00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828800"/>
            <a:ext cx="8787384" cy="12954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828800"/>
            <a:ext cx="8308975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124200"/>
            <a:ext cx="8308975" cy="31241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7FBCDB-E9FD-634A-93B7-68269B138AEC}" type="datetimeFigureOut">
              <a:rPr lang="en-US" smtClean="0"/>
              <a:pPr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46C080F-4D0F-B64B-8CC9-E51863831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ound Same Side Corner Rectangle 10"/>
          <p:cNvSpPr/>
          <p:nvPr userDrawn="1"/>
        </p:nvSpPr>
        <p:spPr>
          <a:xfrm>
            <a:off x="228600" y="192041"/>
            <a:ext cx="8686800" cy="1667465"/>
          </a:xfrm>
          <a:prstGeom prst="round2SameRect">
            <a:avLst/>
          </a:prstGeom>
          <a:blipFill rotWithShape="1">
            <a:blip r:embed="rId18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2045441"/>
            <a:ext cx="8308975" cy="1078759"/>
          </a:xfrm>
        </p:spPr>
        <p:txBody>
          <a:bodyPr anchor="t"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Biblical Teaching on Examples</a:t>
            </a:r>
            <a:endParaRPr lang="en-US" sz="4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33117"/>
            <a:ext cx="8229600" cy="3299098"/>
          </a:xfrm>
        </p:spPr>
        <p:txBody>
          <a:bodyPr>
            <a:noAutofit/>
          </a:bodyPr>
          <a:lstStyle/>
          <a:p>
            <a:pPr algn="ctr">
              <a:spcBef>
                <a:spcPts val="1400"/>
              </a:spcBef>
              <a:buNone/>
            </a:pPr>
            <a:r>
              <a:rPr lang="en-US" sz="3900" b="1" dirty="0" smtClean="0"/>
              <a:t>Jesus’ Example (John 13:13-15)</a:t>
            </a:r>
          </a:p>
          <a:p>
            <a:pPr algn="ctr">
              <a:spcBef>
                <a:spcPts val="1400"/>
              </a:spcBef>
              <a:buNone/>
            </a:pPr>
            <a:r>
              <a:rPr lang="en-US" sz="3900" b="1" dirty="0" smtClean="0"/>
              <a:t>The Prophet’s Example (James 5:10-11)</a:t>
            </a:r>
          </a:p>
          <a:p>
            <a:pPr algn="ctr">
              <a:spcBef>
                <a:spcPts val="1400"/>
              </a:spcBef>
              <a:buNone/>
            </a:pPr>
            <a:r>
              <a:rPr lang="en-US" sz="3900" b="1" dirty="0" smtClean="0"/>
              <a:t>The Apostles’ Example (Phil. 3:17)</a:t>
            </a:r>
          </a:p>
          <a:p>
            <a:pPr algn="ctr">
              <a:spcBef>
                <a:spcPts val="1400"/>
              </a:spcBef>
              <a:buNone/>
            </a:pPr>
            <a:r>
              <a:rPr lang="en-US" sz="3900" b="1" dirty="0" smtClean="0"/>
              <a:t>“Be an example” (1 Tim.  4:12)</a:t>
            </a:r>
          </a:p>
          <a:p>
            <a:pPr>
              <a:spcBef>
                <a:spcPts val="1400"/>
              </a:spcBef>
              <a:buNone/>
            </a:pP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7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Our Example</a:t>
            </a:r>
            <a:endParaRPr lang="en-US" sz="57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66107"/>
            <a:ext cx="8229600" cy="3084216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  <a:buNone/>
            </a:pPr>
            <a:r>
              <a:rPr lang="en-US" sz="3200" b="1" dirty="0" smtClean="0"/>
              <a:t>Speaks Whether We Do or Not (Matt. 5:14-16).</a:t>
            </a:r>
          </a:p>
          <a:p>
            <a:pPr marL="395288" indent="-395288">
              <a:spcBef>
                <a:spcPts val="1400"/>
              </a:spcBef>
            </a:pPr>
            <a:r>
              <a:rPr lang="en-US" sz="3200" b="1" dirty="0" smtClean="0"/>
              <a:t>It Speaks to Young People (Titus 2:1-8).</a:t>
            </a:r>
          </a:p>
          <a:p>
            <a:pPr marL="395288" indent="-395288">
              <a:spcBef>
                <a:spcPts val="1400"/>
              </a:spcBef>
            </a:pPr>
            <a:r>
              <a:rPr lang="en-US" sz="3200" b="1" dirty="0" smtClean="0"/>
              <a:t>It Speaks to Fellow Christians (1 Pet. 3:8-9).</a:t>
            </a:r>
          </a:p>
          <a:p>
            <a:pPr marL="395288" indent="-395288">
              <a:spcBef>
                <a:spcPts val="1400"/>
              </a:spcBef>
            </a:pPr>
            <a:r>
              <a:rPr lang="en-US" sz="3200" b="1" dirty="0" smtClean="0"/>
              <a:t>It Speaks to the Weak and Struggling (Rom. 15:1-2).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6621"/>
            <a:ext cx="8229600" cy="3315594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  <a:buNone/>
            </a:pPr>
            <a:r>
              <a:rPr lang="en-US" sz="3500" b="1" dirty="0" smtClean="0"/>
              <a:t>It Tells…</a:t>
            </a:r>
          </a:p>
          <a:p>
            <a:pPr marL="395288" indent="-395288">
              <a:spcBef>
                <a:spcPts val="1400"/>
              </a:spcBef>
            </a:pPr>
            <a:r>
              <a:rPr lang="en-US" sz="3500" b="1" dirty="0" smtClean="0"/>
              <a:t>How We Will Face Hardship (Nahum 1:7; Psa. 16:8-9).</a:t>
            </a:r>
          </a:p>
          <a:p>
            <a:pPr marL="395288" indent="-395288">
              <a:spcBef>
                <a:spcPts val="1400"/>
              </a:spcBef>
            </a:pPr>
            <a:r>
              <a:rPr lang="en-US" sz="3500" b="1" dirty="0" smtClean="0"/>
              <a:t>How We Acts When Others Do Wrong (Psa. 15:1-3; Gal. 6:1). 13-18).</a:t>
            </a:r>
            <a:endParaRPr lang="en-US" sz="35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925" y="1828800"/>
            <a:ext cx="8308975" cy="1143000"/>
          </a:xfrm>
        </p:spPr>
        <p:txBody>
          <a:bodyPr/>
          <a:lstStyle/>
          <a:p>
            <a:pPr algn="ctr"/>
            <a:r>
              <a:rPr lang="en-US" sz="57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Our Example</a:t>
            </a:r>
            <a:endParaRPr lang="en-US" sz="57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6621"/>
            <a:ext cx="8229600" cy="3315594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  <a:buNone/>
            </a:pPr>
            <a:r>
              <a:rPr lang="en-US" sz="3500" b="1" dirty="0" smtClean="0"/>
              <a:t>It Tells…</a:t>
            </a:r>
          </a:p>
          <a:p>
            <a:pPr marL="395288" indent="-395288">
              <a:spcBef>
                <a:spcPts val="1400"/>
              </a:spcBef>
            </a:pPr>
            <a:r>
              <a:rPr lang="en-US" sz="3500" b="1" dirty="0" smtClean="0"/>
              <a:t>What’s Important to Us (Matt. 6:33; 1 John 2:15-17).</a:t>
            </a:r>
          </a:p>
          <a:p>
            <a:pPr marL="395288" indent="-395288">
              <a:spcBef>
                <a:spcPts val="1400"/>
              </a:spcBef>
            </a:pPr>
            <a:r>
              <a:rPr lang="en-US" sz="3500" b="1" dirty="0" smtClean="0"/>
              <a:t>Where Our Hope Is (1 Thess. 4:13-18).</a:t>
            </a:r>
            <a:endParaRPr lang="en-US" sz="35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925" y="1828800"/>
            <a:ext cx="8308975" cy="1143000"/>
          </a:xfrm>
        </p:spPr>
        <p:txBody>
          <a:bodyPr/>
          <a:lstStyle/>
          <a:p>
            <a:pPr algn="ctr"/>
            <a:r>
              <a:rPr lang="en-US" sz="57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Our Example</a:t>
            </a:r>
            <a:endParaRPr lang="en-US" sz="57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208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Expo</vt:lpstr>
      <vt:lpstr>Biblical Teaching on Examples</vt:lpstr>
      <vt:lpstr>Our Example</vt:lpstr>
      <vt:lpstr>Our Example</vt:lpstr>
      <vt:lpstr>Our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dcterms:created xsi:type="dcterms:W3CDTF">2018-10-26T16:24:20Z</dcterms:created>
  <dcterms:modified xsi:type="dcterms:W3CDTF">2018-10-26T16:24:49Z</dcterms:modified>
</cp:coreProperties>
</file>