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8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D6E6E"/>
    <a:srgbClr val="BEBCB8"/>
    <a:srgbClr val="F7DC53"/>
    <a:srgbClr val="302F35"/>
    <a:srgbClr val="3623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977CEF7-FAE3-E44C-A9F5-109EE9CA6CFC}" type="datetimeFigureOut">
              <a:rPr lang="en-US" smtClean="0"/>
              <a:pPr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907072D-A5E2-B34A-BDB9-E7701063F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 • SAVED • 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4" y="2930917"/>
            <a:ext cx="8594725" cy="36889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What is said about “salvation?”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6.)   Salvation is “through” Jesus (1 Thess. 5:9).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7.)   Salvation is “through sanctification by the Spirit and 	belief in the truth” (2 Thess. 2:13).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8.)   It is “in Christ Jesus” (2 Tim. 2:10).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9.)   Wisdom “for salvation” is within the Holy Scriptures    	(2 Tim. 3:15).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• SAVED • SAVES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4" y="2930917"/>
            <a:ext cx="8594725" cy="36889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What is said about “salvation?”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10.) Salvation is “to all who obey Him” (Heb. 5:9).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11.) Lord’s longsuffering leads to salvation (2 Pet. 3:15).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12.) Salvation comes to those kept by the power of God 	through faith (1 Peter 1:5).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• SAVED • SAVES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 • SAVED • 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9275" y="2930917"/>
            <a:ext cx="8042276" cy="368897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It Is Not Correct to Say That Salvation Is by “Faith Alone.”</a:t>
            </a:r>
          </a:p>
          <a:p>
            <a:pPr algn="ctr">
              <a:buNone/>
            </a:pPr>
            <a:r>
              <a:rPr lang="en-US" sz="3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But what about Ephesians 2:8-9?</a:t>
            </a:r>
          </a:p>
          <a:p>
            <a:pPr algn="ctr">
              <a:buNone/>
            </a:pPr>
            <a:r>
              <a:rPr lang="en-US" sz="3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The means of salvation is Christ’s blood—we can’t earn it, but it is offered in the gospel—a system of faith (Jude 3)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 • SAVED • 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9275" y="2930917"/>
            <a:ext cx="8042276" cy="2945921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Yes, salvation is “by faith”…</a:t>
            </a:r>
          </a:p>
          <a:p>
            <a:pPr algn="ctr">
              <a:buNone/>
            </a:pPr>
            <a:r>
              <a:rPr lang="en-US" sz="4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But not by “faith alone.”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30917"/>
            <a:ext cx="8042276" cy="36889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What does the New Testament say may “save” us?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1.) Jesus (Matt. 1:21).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2.) Jesus coming into the world (1 Tim. 1:15).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3.) Coming to God through Jesus (Heb. 7:25).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4.) Belief (1 Cor. 1:21)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5.) Fear (Jude 23).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SAVED • 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30917"/>
            <a:ext cx="8042276" cy="36889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What does the New Testament say may “save” us?</a:t>
            </a:r>
          </a:p>
          <a:p>
            <a:pPr marL="338138" indent="-338138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6.) Turning a sinner from error (Jas.5:20).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7.) The implanted word (Jas. 1:21).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8.) The one Lawgiver (Jas. 4:12).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9.) A believing husband or wife (1 Cor. 7:16).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10.) Loosing one’s life (Mark 8:35; Luke 9:24).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SAVED • 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F7F7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4" y="2930917"/>
            <a:ext cx="8594725" cy="36889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By what is a person said to have been “saved?”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1.) Enduring to the end (Matt. 10:22; 24:12; Mark 13:13).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2.) Belief and baptism (Mark 16:16).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3.) Faith or belief (Luke 7:50; 8:12; 18:42; Acts 16:31).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4.) Jesus (Romans 5:9).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5.) Jesus’ words (John 5:34).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6.) Entrance by Jesus (John 10:9).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SAVED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F7F7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4" y="2930917"/>
            <a:ext cx="8594725" cy="36889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By what is a person said to have been “saved?”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7.) Calling on the name of the Lord (Acts 2:21; Rom. 10:13).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8.) The name of Jesus (Acts 4:12).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9.) Words (Acts 11:14).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10.) The grace of Jesus (Acts 15:11).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11.) Jesus’ life (Romans 5:10).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12.) Hope (Romans 8:24).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•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SAVED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F7F7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4" y="2930917"/>
            <a:ext cx="8594725" cy="36889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By what is a person said to have been “saved?”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13.) Belief and confession (Romans 10:9).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14.) Holding fast the gospel (1 Corinthians 15:1-2).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15.) Grace (Ephesians 2:5).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16.) Grace through faith (Ephesians 2:8).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17.) Receiving the love of the truth (2 Thess. 2:10).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18.) Faith, love, holiness and self-control (1 Tim. 2:15).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SAVED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F7F7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4" y="2930917"/>
            <a:ext cx="8594725" cy="36889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By what is a person said to have been “saved?”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19.) God’s purpose and grace (2 Timothy 1:9).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20.) Mercy through the washing of regeneration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		 and renewing of the Holy Spirit (Titus 3:5).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SAVED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SAVES • 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F7F7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30917"/>
            <a:ext cx="8042276" cy="36889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What does the Bible say “saves” a person?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1.)  Baptism through the resurrection of Jesus     	(1 Peter 3:21)</a:t>
            </a: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.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• SAVED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SAVES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F7F7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4906"/>
          </a:xfrm>
          <a:solidFill>
            <a:srgbClr val="302F35"/>
          </a:solidFill>
        </p:spPr>
        <p:txBody>
          <a:bodyPr lIns="91440" anchor="t"/>
          <a:lstStyle/>
          <a:p>
            <a:pPr algn="l"/>
            <a:r>
              <a:rPr lang="en-US" sz="7000" b="1" i="1" dirty="0" smtClean="0">
                <a:solidFill>
                  <a:srgbClr val="F7DC53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Is</a:t>
            </a:r>
            <a:endParaRPr lang="en-US" sz="7000" b="1" i="1" dirty="0">
              <a:solidFill>
                <a:srgbClr val="F7DC53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84" y="2930917"/>
            <a:ext cx="8594725" cy="36889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What is said about “salvation?”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1.)   There is a “way of salvation” (Acts 16:17).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2.)   The gospel is “the power of God” to salvation for       	those who believe (Romans 1:16).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3.)   Confession is made “unto salvation” (Rom. 10:10).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4.)   Repentance is “to salvation” (2 Cor. 7:10).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5.)   One must “work out” his own salvation (Phil. 2:12).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953351" y="327744"/>
            <a:ext cx="7875435" cy="1347493"/>
            <a:chOff x="1216047" y="262954"/>
            <a:chExt cx="8254101" cy="1412283"/>
          </a:xfrm>
        </p:grpSpPr>
        <p:pic>
          <p:nvPicPr>
            <p:cNvPr id="5" name="Picture 4" descr="salvation.jpg"/>
            <p:cNvPicPr>
              <a:picLocks noChangeAspect="1"/>
            </p:cNvPicPr>
            <p:nvPr/>
          </p:nvPicPr>
          <p:blipFill>
            <a:blip r:embed="rId2"/>
            <a:srcRect t="17674" b="12961"/>
            <a:stretch>
              <a:fillRect/>
            </a:stretch>
          </p:blipFill>
          <p:spPr>
            <a:xfrm>
              <a:off x="1216047" y="296716"/>
              <a:ext cx="4898384" cy="137852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6" name="Picture 5" descr="static1.squarespace.com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594" y="262954"/>
              <a:ext cx="3166554" cy="1412283"/>
            </a:xfrm>
            <a:prstGeom prst="rect">
              <a:avLst/>
            </a:prstGeom>
            <a:effectLst>
              <a:outerShdw blurRad="50800" dist="63500" dir="2700000">
                <a:srgbClr val="000000">
                  <a:alpha val="43000"/>
                </a:srgbClr>
              </a:outerShdw>
              <a:softEdge rad="508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376784" y="2127919"/>
            <a:ext cx="8452002" cy="64633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• SAVED • SAVES •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SALVATION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770</TotalTime>
  <Words>1017</Words>
  <Application>Microsoft Macintosh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Is</vt:lpstr>
      <vt:lpstr>Is</vt:lpstr>
      <vt:lpstr>Is</vt:lpstr>
      <vt:lpstr>Is</vt:lpstr>
      <vt:lpstr>Is</vt:lpstr>
      <vt:lpstr>Is</vt:lpstr>
      <vt:lpstr>Is</vt:lpstr>
      <vt:lpstr>Is</vt:lpstr>
      <vt:lpstr>Is</vt:lpstr>
      <vt:lpstr>Is</vt:lpstr>
      <vt:lpstr>Is</vt:lpstr>
      <vt:lpstr>Is</vt:lpstr>
      <vt:lpstr>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6</cp:revision>
  <dcterms:created xsi:type="dcterms:W3CDTF">2018-04-04T03:29:59Z</dcterms:created>
  <dcterms:modified xsi:type="dcterms:W3CDTF">2018-04-04T03:30:13Z</dcterms:modified>
</cp:coreProperties>
</file>