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themeVariants/variant1/theme/slideLayouts/slideLayout1.xml" ContentType="application/vnd.openxmlformats-officedocument.presentationml.slideLayout+xml"/>
  <Default Extension="bin" ContentType="application/vnd.openxmlformats-officedocument.presentationml.printerSettings"/>
  <Override PartName="/themeVariants/variant6/theme/slideLayouts/slideLayout9.xml" ContentType="application/vnd.openxmlformats-officedocument.presentationml.slideLayout+xml"/>
  <Override PartName="/themeVariants/variant4/theme/slideLayouts/slideLayout4.xml" ContentType="application/vnd.openxmlformats-officedocument.presentationml.slideLayout+xml"/>
  <Override PartName="/themeVariants/variant3/theme/slideLayouts/slideLayout8.xml" ContentType="application/vnd.openxmlformats-officedocument.presentationml.slideLayout+xml"/>
  <Override PartName="/themeVariants/variant2/theme/slideLayouts/slideLayout11.xml" ContentType="application/vnd.openxmlformats-officedocument.presentationml.slideLayout+xml"/>
  <Override PartName="/themeVariants/variant5/theme/presentation.xml" ContentType="application/vnd.openxmlformats-officedocument.presentationml.presentation.main+xml"/>
  <Override PartName="/themeVariants/variant5/theme/slideLayouts/slideLayout2.xml" ContentType="application/vnd.openxmlformats-officedocument.presentationml.slideLayout+xml"/>
  <Override PartName="/themeVariants/variant3/theme/slideLayouts/slideLayout11.xml" ContentType="application/vnd.openxmlformats-officedocument.presentationml.slideLayout+xml"/>
  <Override PartName="/themeVariants/variant7/theme/slideLayouts/slideLayout7.xml" ContentType="application/vnd.openxmlformats-officedocument.presentationml.slideLayout+xml"/>
  <Override PartName="/themeVariants/variant1/theme/slideLayouts/slideLayout5.xml" ContentType="application/vnd.openxmlformats-officedocument.presentationml.slideLayout+xml"/>
  <Override PartName="/themeVariants/variant6/theme/slideLayouts/slideLayout1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themeVariants/variant7/theme/slideLayouts/slideLayout11.xml" ContentType="application/vnd.openxmlformats-officedocument.presentationml.slideLayout+xml"/>
  <Override PartName="/themeVariants/variant4/theme/slideLayouts/slideLayout8.xml" ContentType="application/vnd.openxmlformats-officedocument.presentationml.slideLayout+xml"/>
  <Override PartName="/ppt/theme/theme1.xml" ContentType="application/vnd.openxmlformats-officedocument.theme+xml"/>
  <Override PartName="/themeVariants/variant2/theme/slideMasters/slideMaster1.xml" ContentType="application/vnd.openxmlformats-officedocument.presentationml.slideMaster+xml"/>
  <Override PartName="/themeVariants/variant6/theme/slideLayouts/slideLayout2.xml" ContentType="application/vnd.openxmlformats-officedocument.presentationml.slideLayout+xml"/>
  <Override PartName="/themeVariants/variant2/theme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themeVariants/variant5/theme/slideLayouts/slideLayout6.xml" ContentType="application/vnd.openxmlformats-officedocument.presentationml.slideLayout+xml"/>
  <Override PartName="/themeVariants/variant1/theme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themeVariants/variant7/theme/presentation.xml" ContentType="application/vnd.openxmlformats-officedocument.presentationml.presentation.main+xml"/>
  <Override PartName="/themeVariants/variant3/theme/slideMasters/slideMaster1.xml" ContentType="application/vnd.openxmlformats-officedocument.presentationml.slideMaster+xml"/>
  <Override PartName="/themeVariants/variant3/theme/slideLayouts/slideLayout3.xml" ContentType="application/vnd.openxmlformats-officedocument.presentationml.slideLayout+xml"/>
  <Override PartName="/themeVariants/variant2/theme/slideLayouts/slideLayout7.xml" ContentType="application/vnd.openxmlformats-officedocument.presentationml.slideLayout+xml"/>
  <Override PartName="/themeVariants/variant6/theme/slideLayouts/slideLayout6.xml" ContentType="application/vnd.openxmlformats-officedocument.presentationml.slideLayout+xml"/>
  <Override PartName="/themeVariants/variant4/theme/slideLayouts/slideLayout1.xml" ContentType="application/vnd.openxmlformats-officedocument.presentationml.slideLayout+xml"/>
  <Override PartName="/themeVariants/variant4/theme/presentation.xml" ContentType="application/vnd.openxmlformats-officedocument.presentationml.presentation.main+xml"/>
  <Override PartName="/themeVariants/variant7/theme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themeVariants/variant1/theme/slideLayouts/slideLayout2.xml" ContentType="application/vnd.openxmlformats-officedocument.presentationml.slideLayout+xml"/>
  <Override PartName="/themeVariants/variant1/theme/presentation.xml" ContentType="application/vnd.openxmlformats-officedocument.presentationml.presentation.main+xml"/>
  <Override PartName="/themeVariants/variant4/theme/slideLayouts/slideLayout5.xml" ContentType="application/vnd.openxmlformats-officedocument.presentationml.slideLayout+xml"/>
  <Override PartName="/themeVariants/variant4/theme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themeVariants/variant5/theme/slideLayouts/slideLayout10.xml" ContentType="application/vnd.openxmlformats-officedocument.presentationml.slideLayout+xml"/>
  <Override PartName="/themeVariants/variant3/theme/slideLayouts/slideLayout9.xml" ContentType="application/vnd.openxmlformats-officedocument.presentationml.slideLayout+xml"/>
  <Override PartName="/themeVariants/variant7/theme/slideLayouts/slideLayout8.xml" ContentType="application/vnd.openxmlformats-officedocument.presentationml.slideLayout+xml"/>
  <Override PartName="/themeVariants/variant5/theme/slideMasters/slideMaster1.xml" ContentType="application/vnd.openxmlformats-officedocument.presentationml.slideMaster+xml"/>
  <Override PartName="/themeVariants/variant5/theme/slideLayouts/slideLayout3.xml" ContentType="application/vnd.openxmlformats-officedocument.presentationml.slideLayout+xml"/>
  <Override PartName="/themeVariants/variant5/theme/theme/theme1.xml" ContentType="application/vnd.openxmlformats-officedocument.theme+xml"/>
  <Override PartName="/themeVariants/variant1/theme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themeVariants/variant6/theme/presentation.xml" ContentType="application/vnd.openxmlformats-officedocument.presentationml.presentation.main+xml"/>
  <Override PartName="/themeVariants/variant4/theme/slideLayouts/slideLayout9.xml" ContentType="application/vnd.openxmlformats-officedocument.presentationml.slideLayout+xml"/>
  <Override PartName="/theme/theme/themeManager.xml" ContentType="application/vnd.openxmlformats-officedocument.themeManager+xml"/>
  <Override PartName="/themeVariants/variant2/theme/slideLayouts/slideLayout4.xml" ContentType="application/vnd.openxmlformats-officedocument.presentationml.slideLayout+xml"/>
  <Override PartName="/themeVariants/variant6/theme/slideLayouts/slideLayout3.xml" ContentType="application/vnd.openxmlformats-officedocument.presentationml.slideLayout+xml"/>
  <Override PartName="/themeVariants/variant6/theme/slideMasters/slideMaster1.xml" ContentType="application/vnd.openxmlformats-officedocument.presentationml.slideMaster+xml"/>
  <Override PartName="/themeVariants/variant2/theme/theme/theme1.xml" ContentType="application/vnd.openxmlformats-officedocument.theme+xml"/>
  <Override PartName="/ppt/slideLayouts/slideLayout11.xml" ContentType="application/vnd.openxmlformats-officedocument.presentationml.slideLayout+xml"/>
  <Override PartName="/themeVariants/variant5/theme/slideLayouts/slideLayout7.xml" ContentType="application/vnd.openxmlformats-officedocument.presentationml.slideLayout+xml"/>
  <Override PartName="/themeVariants/variant3/theme/presentation.xml" ContentType="application/vnd.openxmlformats-officedocument.presentationml.presentation.main+xml"/>
  <Override PartName="/docProps/core.xml" ContentType="application/vnd.openxmlformats-package.core-properties+xml"/>
  <Override PartName="/themeVariants/variant7/theme/slideLayouts/slideLayout1.xml" ContentType="application/vnd.openxmlformats-officedocument.presentationml.slideLayout+xml"/>
  <Override PartName="/themeVariants/variant6/theme/theme/themeManager.xml" ContentType="application/vnd.openxmlformats-officedocument.themeManager+xml"/>
  <Default Extension="jpeg" ContentType="image/jpeg"/>
  <Override PartName="/themeVariants/variant3/theme/slideLayouts/slideLayout4.xml" ContentType="application/vnd.openxmlformats-officedocument.presentationml.slideLayout+xml"/>
  <Override PartName="/themeVariants/variant4/theme/theme/themeManager.xml" ContentType="application/vnd.openxmlformats-officedocument.themeManager+xml"/>
  <Override PartName="/themeVariants/variant3/theme/theme/themeManager.xml" ContentType="application/vnd.openxmlformats-officedocument.themeManager+xml"/>
  <Override PartName="/ppt/slideLayouts/slideLayout6.xml" ContentType="application/vnd.openxmlformats-officedocument.presentationml.slideLayout+xml"/>
  <Override PartName="/themeVariants/variant2/theme/slideLayouts/slideLayout8.xml" ContentType="application/vnd.openxmlformats-officedocument.presentationml.slideLayout+xml"/>
  <Override PartName="/themeVariants/variant6/theme/slideLayouts/slideLayout7.xml" ContentType="application/vnd.openxmlformats-officedocument.presentationml.slideLayout+xml"/>
  <Override PartName="/themeVariants/variant4/theme/slideLayouts/slideLayout2.xml" ContentType="application/vnd.openxmlformats-officedocument.presentationml.slideLayout+xml"/>
  <Override PartName="/themeVariants/variant7/theme/theme/theme1.xml" ContentType="application/vnd.openxmlformats-officedocument.theme+xml"/>
  <Override PartName="/themeVariants/variant1/theme/theme/themeManager.xml" ContentType="application/vnd.openxmlformats-officedocument.themeManager+xml"/>
  <Override PartName="/themeVariants/variant3/theme/slideLayouts/slideLayout6.xml" ContentType="application/vnd.openxmlformats-officedocument.presentationml.slideLayout+xml"/>
  <Override PartName="/themeVariants/variant7/theme/slideLayouts/slideLayout5.xml" ContentType="application/vnd.openxmlformats-officedocument.presentationml.slideLayout+xml"/>
  <Default Extension="rels" ContentType="application/vnd.openxmlformats-package.relationships+xml"/>
  <Override PartName="/themeVariants/variant4/theme/theme/theme1.xml" ContentType="application/vnd.openxmlformats-officedocument.theme+xml"/>
  <Override PartName="/themeVariants/variant1/theme/slideMasters/slideMaster1.xml" ContentType="application/vnd.openxmlformats-officedocument.presentationml.slideMaster+xml"/>
  <Override PartName="/themeVariants/variant1/theme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themeVariants/variant1/theme/slideLayouts/slideLayout3.xml" ContentType="application/vnd.openxmlformats-officedocument.presentationml.slideLayout+xml"/>
  <Override PartName="/themeVariants/variant4/theme/slideLayouts/slideLayout11.xml" ContentType="application/vnd.openxmlformats-officedocument.presentationml.slideLayout+xml"/>
  <Override PartName="/themeVariants/variant4/theme/slideLayouts/slideLayout6.xml" ContentType="application/vnd.openxmlformats-officedocument.presentationml.slideLayout+xml"/>
  <Override PartName="/themeVariants/variant2/theme/slideLayouts/slideLayout1.xml" ContentType="application/vnd.openxmlformats-officedocument.presentationml.slideLayout+xml"/>
  <Override PartName="/themeVariants/variant5/theme/slideLayouts/slideLayout11.xml" ContentType="application/vnd.openxmlformats-officedocument.presentationml.slideLayout+xml"/>
  <Override PartName="/themeVariants/variant1/theme/theme/theme1.xml" ContentType="application/vnd.openxmlformats-officedocument.theme+xml"/>
  <Override PartName="/themeVariants/variant7/theme/slideLayouts/slideLayout9.xml" ContentType="application/vnd.openxmlformats-officedocument.presentationml.slideLayout+xml"/>
  <Override PartName="/themeVariants/variant5/theme/slideLayouts/slideLayout4.xml" ContentType="application/vnd.openxmlformats-officedocument.presentationml.slideLayout+xml"/>
  <Override PartName="/themeVariants/variant2/theme/presentation.xml" ContentType="application/vnd.openxmlformats-officedocument.presentationml.presentation.main+xml"/>
  <Override PartName="/themeVariants/variant1/theme/slideLayouts/slideLayout7.xml" ContentType="application/vnd.openxmlformats-officedocument.presentationml.slideLayout+xml"/>
  <Override PartName="/ppt/slides/slide5.xml" ContentType="application/vnd.openxmlformats-officedocument.presentationml.slide+xml"/>
  <Override PartName="/themeVariants/variant3/theme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themeVariants/variant2/theme/slideLayouts/slideLayout5.xml" ContentType="application/vnd.openxmlformats-officedocument.presentationml.slideLayout+xml"/>
  <Override PartName="/themeVariants/variant6/theme/slideLayouts/slideLayout4.xml" ContentType="application/vnd.openxmlformats-officedocument.presentationml.slideLayout+xml"/>
  <Override PartName="/themeVariants/variant6/theme/theme/theme1.xml" ContentType="application/vnd.openxmlformats-officedocument.theme+xml"/>
  <Override PartName="/themeVariants/variant5/theme/slideLayouts/slideLayout8.xml" ContentType="application/vnd.openxmlformats-officedocument.presentationml.slideLayout+xml"/>
  <Override PartName="/themeVariants/variant7/theme/slideLayouts/slideLayout2.xml" ContentType="application/vnd.openxmlformats-officedocument.presentationml.slideLayout+xml"/>
  <Override PartName="/themeVariants/variant3/theme/slideLayouts/slideLayout5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themeVariants/variant3/theme/theme/theme1.xml" ContentType="application/vnd.openxmlformats-officedocument.theme+xml"/>
  <Override PartName="/ppt/slideLayouts/slideLayout7.xml" ContentType="application/vnd.openxmlformats-officedocument.presentationml.slideLayout+xml"/>
  <Override PartName="/themeVariants/variant2/theme/slideLayouts/slideLayout9.xml" ContentType="application/vnd.openxmlformats-officedocument.presentationml.slideLayout+xml"/>
  <Override PartName="/themeVariants/variant6/theme/slideLayouts/slideLayout8.xml" ContentType="application/vnd.openxmlformats-officedocument.presentationml.slideLayout+xml"/>
  <Override PartName="/docProps/app.xml" ContentType="application/vnd.openxmlformats-officedocument.extended-properties+xml"/>
  <Override PartName="/themeVariants/variant4/theme/slideMasters/slideMaster1.xml" ContentType="application/vnd.openxmlformats-officedocument.presentationml.slideMaster+xml"/>
  <Override PartName="/themeVariants/variant4/theme/slideLayouts/slideLayout3.xml" ContentType="application/vnd.openxmlformats-officedocument.presentationml.slideLayout+xml"/>
  <Override PartName="/ppt/viewProps.xml" ContentType="application/vnd.openxmlformats-officedocument.presentationml.viewProps+xml"/>
  <Override PartName="/themeVariants/variant1/theme/slideLayouts/slideLayout10.xml" ContentType="application/vnd.openxmlformats-officedocument.presentationml.slideLayout+xml"/>
  <Override PartName="/themeVariants/variant3/theme/slideLayouts/slideLayout7.xml" ContentType="application/vnd.openxmlformats-officedocument.presentationml.slideLayout+xml"/>
  <Override PartName="/themeVariants/variant2/theme/slideLayouts/slideLayout10.xml" ContentType="application/vnd.openxmlformats-officedocument.presentationml.slideLayout+xml"/>
  <Override PartName="/themeVariants/variant7/theme/slideLayouts/slideLayout6.xml" ContentType="application/vnd.openxmlformats-officedocument.presentationml.slideLayout+xml"/>
  <Override PartName="/themeVariants/variant5/theme/slideLayouts/slideLayout1.xml" ContentType="application/vnd.openxmlformats-officedocument.presentationml.slideLayout+xml"/>
  <Override PartName="/themeVariants/variant3/theme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themeVariants/variant1/theme/slideLayouts/slideLayout4.xml" ContentType="application/vnd.openxmlformats-officedocument.presentationml.slideLayout+xml"/>
  <Override PartName="/themeVariants/variant6/theme/slideLayouts/slideLayout10.xml" ContentType="application/vnd.openxmlformats-officedocument.presentationml.slideLayout+xml"/>
  <Override PartName="/ppt/slides/slide2.xml" ContentType="application/vnd.openxmlformats-officedocument.presentationml.slide+xml"/>
  <Override PartName="/themeVariants/variant7/theme/slideLayouts/slideLayout10.xml" ContentType="application/vnd.openxmlformats-officedocument.presentationml.slideLayout+xml"/>
  <Override PartName="/themeVariants/variant4/theme/slideLayouts/slideLayout7.xml" ContentType="application/vnd.openxmlformats-officedocument.presentationml.slideLayout+xml"/>
  <Override PartName="/themeVariants/variant2/theme/slideLayouts/slideLayout2.xml" ContentType="application/vnd.openxmlformats-officedocument.presentationml.slideLayout+xml"/>
  <Override PartName="/themeVariants/variant6/theme/slideLayouts/slideLayout1.xml" ContentType="application/vnd.openxmlformats-officedocument.presentationml.slideLayout+xml"/>
  <Override PartName="/themeVariants/variant5/theme/slideLayouts/slideLayout5.xml" ContentType="application/vnd.openxmlformats-officedocument.presentationml.slideLayout+xml"/>
  <Override PartName="/themeVariants/variant1/theme/slideLayouts/slideLayout8.xml" ContentType="application/vnd.openxmlformats-officedocument.presentationml.slideLayout+xml"/>
  <Override PartName="/themeVariants/variant3/theme/slideLayouts/slideLayout2.xml" ContentType="application/vnd.openxmlformats-officedocument.presentationml.slideLayout+xml"/>
  <Override PartName="/themeVariants/variant7/theme/theme/themeManager.xml" ContentType="application/vnd.openxmlformats-officedocument.themeManager+xml"/>
  <Override PartName="/ppt/slideLayouts/slideLayout4.xml" ContentType="application/vnd.openxmlformats-officedocument.presentationml.slideLayout+xml"/>
  <Override PartName="/themeVariants/variant2/theme/slideLayouts/slideLayout6.xml" ContentType="application/vnd.openxmlformats-officedocument.presentationml.slideLayout+xml"/>
  <Override PartName="/themeVariants/variant6/theme/slideLayouts/slideLayout5.xml" ContentType="application/vnd.openxmlformats-officedocument.presentationml.slideLayout+xml"/>
  <Override PartName="/themeVariants/themeVariantManager.xml" ContentType="application/vnd.ms-office.themeVariantManager+xml"/>
  <Override PartName="/themeVariants/variant5/theme/theme/themeManager.xml" ContentType="application/vnd.openxmlformats-officedocument.themeManager+xml"/>
  <Override PartName="/themeVariants/variant5/theme/slideLayouts/slideLayout9.xml" ContentType="application/vnd.openxmlformats-officedocument.presentationml.slideLayout+xml"/>
  <Override PartName="/themeVariants/variant7/theme/slideMasters/slideMaster1.xml" ContentType="application/vnd.openxmlformats-officedocument.presentationml.slideMaster+xml"/>
  <Override PartName="/themeVariants/variant7/theme/slideLayouts/slideLayout3.xml" ContentType="application/vnd.openxmlformats-officedocument.presentationml.slideLayout+xml"/>
  <Override PartName="/themeVariants/variant2/theme/theme/themeManager.xml" ContentType="application/vnd.openxmlformats-officedocument.themeManager+xml"/>
  <Default Extension="png" ContentType="image/png"/>
  <Override PartName="/theme/presentation.xml" ContentType="application/vnd.openxmlformats-officedocument.presentationml.presentation.mai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microsoft.com/office/2011/relationships/themeVariants" Target="themeVariants/themeVariantManager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06411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2463801"/>
            <a:ext cx="4611506" cy="3233758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31735" y="2268787"/>
            <a:ext cx="311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45677" y="641225"/>
            <a:ext cx="3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965568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7700901" y="416062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970410"/>
            <a:ext cx="4850177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08057"/>
            <a:ext cx="6784605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2116"/>
            <a:ext cx="6784604" cy="3997828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41225"/>
            <a:ext cx="3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643882" y="2962586"/>
            <a:ext cx="3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47254"/>
            <a:ext cx="596742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2268786"/>
            <a:ext cx="5843948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805818"/>
            <a:ext cx="5963238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2052116"/>
            <a:ext cx="291897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2052115"/>
            <a:ext cx="2920667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7129" y="641223"/>
            <a:ext cx="3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1645238" y="636424"/>
            <a:ext cx="3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805818"/>
            <a:ext cx="596742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2052115"/>
            <a:ext cx="2922350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851331"/>
            <a:ext cx="2920217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2052115"/>
            <a:ext cx="2924849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851331"/>
            <a:ext cx="2924849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7129" y="641226"/>
            <a:ext cx="3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65616" y="1127550"/>
            <a:ext cx="3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1282452"/>
            <a:ext cx="199827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805818"/>
            <a:ext cx="4084709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3186155"/>
            <a:ext cx="199827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3229"/>
            <a:ext cx="3472301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015" y="1127550"/>
            <a:ext cx="3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1282453"/>
            <a:ext cx="2978240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3182928"/>
            <a:ext cx="2978906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23846" y="2105202"/>
            <a:ext cx="7020154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24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96874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2052116"/>
            <a:ext cx="5847405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940390" y="5293464"/>
            <a:ext cx="2662729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413517" y="3683541"/>
            <a:ext cx="5885352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64593"/>
            <a:ext cx="477545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5900" y="2647955"/>
            <a:ext cx="4611506" cy="3049604"/>
          </a:xfrm>
        </p:spPr>
        <p:txBody>
          <a:bodyPr>
            <a:normAutofit/>
          </a:bodyPr>
          <a:lstStyle/>
          <a:p>
            <a:r>
              <a:rPr lang="en-US" sz="5000" smtClean="0">
                <a:latin typeface="Cambria"/>
                <a:cs typeface="Cambria"/>
              </a:rPr>
              <a:t>Genesis</a:t>
            </a:r>
            <a:br>
              <a:rPr lang="en-US" sz="5000" smtClean="0">
                <a:latin typeface="Cambria"/>
                <a:cs typeface="Cambria"/>
              </a:rPr>
            </a:br>
            <a:r>
              <a:rPr lang="en-US" sz="5000" smtClean="0">
                <a:latin typeface="Cambria"/>
                <a:cs typeface="Cambria"/>
              </a:rPr>
              <a:t> </a:t>
            </a:r>
            <a:r>
              <a:rPr lang="en-US" sz="5000" dirty="0" smtClean="0">
                <a:latin typeface="Cambria"/>
                <a:cs typeface="Cambria"/>
              </a:rPr>
              <a:t>32:24-30</a:t>
            </a:r>
            <a:endParaRPr lang="en-US" sz="5000" dirty="0"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5900" y="2647955"/>
            <a:ext cx="4611506" cy="3049604"/>
          </a:xfrm>
        </p:spPr>
        <p:txBody>
          <a:bodyPr>
            <a:normAutofit/>
          </a:bodyPr>
          <a:lstStyle/>
          <a:p>
            <a:r>
              <a:rPr lang="en-US" sz="5500" dirty="0" smtClean="0">
                <a:latin typeface="Cambria"/>
                <a:cs typeface="Cambria"/>
              </a:rPr>
              <a:t>What Does This Mean?</a:t>
            </a:r>
            <a:endParaRPr lang="en-US" sz="5500" dirty="0"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>
                <a:latin typeface="Cambria"/>
                <a:cs typeface="Cambria"/>
              </a:rPr>
              <a:t>“You Have Struggled with God and with Men, and Have Prevailed”</a:t>
            </a:r>
            <a:endParaRPr lang="en-US" sz="33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364245"/>
            <a:ext cx="6784604" cy="416107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3300" dirty="0" smtClean="0">
                <a:latin typeface="Cambria"/>
                <a:cs typeface="Cambria"/>
              </a:rPr>
              <a:t>Background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Birth (Gen. 25:21-23; 24-28)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Trying to Help God (Gen. 25:29-34; 27:1-28:5)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Appeal to God (Gen. 28:10-22)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The deceiver deceived (Gen. 29-31)</a:t>
            </a:r>
          </a:p>
          <a:p>
            <a:pPr lvl="1"/>
            <a:endParaRPr lang="en-US" sz="3100" dirty="0"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>
                <a:latin typeface="Cambria"/>
                <a:cs typeface="Cambria"/>
              </a:rPr>
              <a:t>“You Have Struggled with God and with Men, and Have Prevailed”</a:t>
            </a:r>
            <a:endParaRPr lang="en-US" sz="33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364245"/>
            <a:ext cx="7220702" cy="416107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3300" dirty="0" smtClean="0">
                <a:latin typeface="Cambria"/>
                <a:cs typeface="Cambria"/>
              </a:rPr>
              <a:t>A Changed Man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God with him (Gen. 32:1-2)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Humility, not deceit (Gen. 32:3-8)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Appeal to God again (Gen. 32:9-12)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Assurance of God’s care (Gen. 24-30)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Reconciliation (Gen. 33:1-17)</a:t>
            </a:r>
          </a:p>
          <a:p>
            <a:pPr lvl="1"/>
            <a:endParaRPr lang="en-US" sz="3100" dirty="0"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>
                <a:latin typeface="Cambria"/>
                <a:cs typeface="Cambria"/>
              </a:rPr>
              <a:t>“You Have Struggled with God and with Men, and Have Prevailed”</a:t>
            </a:r>
            <a:endParaRPr lang="en-US" sz="33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364245"/>
            <a:ext cx="7031539" cy="416107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3300" dirty="0" smtClean="0">
                <a:latin typeface="Cambria"/>
                <a:cs typeface="Cambria"/>
              </a:rPr>
              <a:t>Application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Don’t get ahead of God (Num. 22:18).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God can do for us, what we can’t do for ourselves (Rom. 5:6-11).</a:t>
            </a: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Humility brings reconciliation (Isa. 66:1-2; Prov. 3:33-34; Jas. 4:6).</a:t>
            </a:r>
          </a:p>
          <a:p>
            <a:pPr lvl="1"/>
            <a:endParaRPr lang="en-US" sz="3100" dirty="0"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6401375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tf16401375.thmx</Template>
  <TotalTime>52</TotalTime>
  <Words>238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tf16401375</vt:lpstr>
      <vt:lpstr>Genesis  32:24-30</vt:lpstr>
      <vt:lpstr>What Does This Mean?</vt:lpstr>
      <vt:lpstr>“You Have Struggled with God and with Men, and Have Prevailed”</vt:lpstr>
      <vt:lpstr>“You Have Struggled with God and with Men, and Have Prevailed”</vt:lpstr>
      <vt:lpstr>“You Have Struggled with God and with Men, and Have Prevailed”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5</cp:revision>
  <dcterms:created xsi:type="dcterms:W3CDTF">2018-07-24T02:36:52Z</dcterms:created>
  <dcterms:modified xsi:type="dcterms:W3CDTF">2018-07-24T02:37:06Z</dcterms:modified>
</cp:coreProperties>
</file>

<file path=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../ppt/slideMasters/slideMaster1.xml"/></Relationships>
</file>

<file path=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../../ppt/theme/theme1.xml"/><Relationship Id="rId2" Type="http://schemas.openxmlformats.org/package/2006/relationships/metadata/thumbnail" Target="themeThumbnail.jpeg"/></Relationships>
</file>

<file path=theme/theme/themeManager.xml><?xml version="1.0" encoding="utf-8"?>
<a:themeManager xmlns:a="http://schemas.openxmlformats.org/drawingml/2006/main"/>
</file>

<file path=themeVariants/_rels/themeVariantManager.xml.rels><?xml version="1.0" encoding="UTF-8" standalone="yes"?>
<Relationships xmlns="http://schemas.openxmlformats.org/package/2006/relationships"><Relationship Id="rId3" Type="http://schemas.openxmlformats.org/officeDocument/2006/relationships/officeDocument" Target="variant2/theme/theme/themeManager.xml"/><Relationship Id="rId4" Type="http://schemas.openxmlformats.org/officeDocument/2006/relationships/officeDocument" Target="variant3/theme/theme/themeManager.xml"/><Relationship Id="rId5" Type="http://schemas.openxmlformats.org/officeDocument/2006/relationships/officeDocument" Target="variant4/theme/theme/themeManager.xml"/><Relationship Id="rId6" Type="http://schemas.openxmlformats.org/officeDocument/2006/relationships/officeDocument" Target="variant5/theme/theme/themeManager.xml"/><Relationship Id="rId7" Type="http://schemas.openxmlformats.org/officeDocument/2006/relationships/officeDocument" Target="variant6/theme/theme/themeManager.xml"/><Relationship Id="rId8" Type="http://schemas.openxmlformats.org/officeDocument/2006/relationships/officeDocument" Target="variant7/theme/theme/themeManager.xml"/><Relationship Id="rId1" Type="http://schemas.openxmlformats.org/officeDocument/2006/relationships/officeDocument" Target="../theme/theme/themeManager.xml"/><Relationship Id="rId2" Type="http://schemas.openxmlformats.org/officeDocument/2006/relationships/officeDocument" Target="variant1/theme/theme/themeManager.xml"/></Relationships>
</file>

<file path=themeVariants/themeVariantManager.xml><?xml version="1.0" encoding="utf-8"?>
<t:themeVariantManager xmlns:t="http://schemas.microsoft.com/office/thememl/2012/main" xmlns:r="http://schemas.openxmlformats.org/officeDocument/2006/relationships">
  <t:themeVariantLst>
    <t:themeVariant name="Madison" vid="{6AC10936-2DFC-4054-9ADF-B5E2C5F86190}" cx="12192000" cy="6858000" r:id="rId1"/>
    <t:themeVariant name="Madison" vid="{178B2DAB-5DDE-4060-A857-D2E1CDA9250F}" cx="12192000" cy="6858000" r:id="rId2"/>
    <t:themeVariant name="Madison" vid="{9B359FC9-1E88-4883-B31D-CCECAE2A7B38}" cx="12192000" cy="6858000" r:id="rId3"/>
    <t:themeVariant name="Madison" vid="{BCCF8060-3FCB-4641-B728-8A589529B13F}" cx="12192000" cy="6858000" r:id="rId4"/>
    <t:themeVariant name="Madison" vid="{6AC10936-2DFC-4054-9ADF-B5E2C5F86190}" cx="9144000" cy="6858000" r:id="rId5"/>
    <t:themeVariant name="Madison" vid="{178B2DAB-5DDE-4060-A857-D2E1CDA9250F}" cx="9144000" cy="6858000" r:id="rId6"/>
    <t:themeVariant name="Madison" vid="{9B359FC9-1E88-4883-B31D-CCECAE2A7B38}" cx="9144000" cy="6858000" r:id="rId7"/>
    <t:themeVariant name="Madison" vid="{BCCF8060-3FCB-4641-B728-8A589529B13F}" cx="9144000" cy="6858000" r:id="rId8"/>
  </t:themeVariantLst>
</t:themeVariantManager>
</file>

<file path=themeVariants/variant1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1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1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1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1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1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1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../../../theme/media/image2.png"/><Relationship Id="rId14" Type="http://schemas.openxmlformats.org/officeDocument/2006/relationships/image" Target="../../../../theme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1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</a:t>
            </a:r>
            <a:r>
              <a:rPr lang="en-US" dirty="0"/>
              <a:t>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1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themeVariants/variant1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1/theme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themeVariants/variant1/theme/theme/themeManager.xml><?xml version="1.0" encoding="utf-8"?>
<a:themeManager xmlns:a="http://schemas.openxmlformats.org/drawingml/2006/main"/>
</file>

<file path=themeVariants/variant2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2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2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2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2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2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2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../../../theme/media/image2.png"/><Relationship Id="rId14" Type="http://schemas.openxmlformats.org/officeDocument/2006/relationships/image" Target="../../../../theme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2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</a:t>
            </a:r>
            <a:r>
              <a:rPr lang="en-US" dirty="0"/>
              <a:t>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2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themeVariants/variant2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2/theme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themeVariants/variant2/theme/theme/themeManager.xml><?xml version="1.0" encoding="utf-8"?>
<a:themeManager xmlns:a="http://schemas.openxmlformats.org/drawingml/2006/main"/>
</file>

<file path=themeVariants/variant3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3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3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3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3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3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3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../../../theme/media/image2.png"/><Relationship Id="rId14" Type="http://schemas.openxmlformats.org/officeDocument/2006/relationships/image" Target="../../../../theme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3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</a:t>
            </a:r>
            <a:r>
              <a:rPr lang="en-US" dirty="0"/>
              <a:t>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3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themeVariants/variant3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3/theme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themeVariants/variant3/theme/theme/themeManager.xml><?xml version="1.0" encoding="utf-8"?>
<a:themeManager xmlns:a="http://schemas.openxmlformats.org/drawingml/2006/main"/>
</file>

<file path=themeVariants/variant4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4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4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4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4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4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4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../../../theme/media/image2.png"/><Relationship Id="rId14" Type="http://schemas.openxmlformats.org/officeDocument/2006/relationships/image" Target="../../../../theme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4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4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themeVariants/variant4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4/theme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themeVariants/variant4/theme/theme/themeManager.xml><?xml version="1.0" encoding="utf-8"?>
<a:themeManager xmlns:a="http://schemas.openxmlformats.org/drawingml/2006/main"/>
</file>

<file path=themeVariants/variant5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5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5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5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5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5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5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../../../theme/media/image2.png"/><Relationship Id="rId14" Type="http://schemas.openxmlformats.org/officeDocument/2006/relationships/image" Target="../../../../theme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5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</a:t>
            </a:r>
            <a:r>
              <a:rPr lang="en-US" dirty="0"/>
              <a:t>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5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themeVariants/variant5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5/theme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themeVariants/variant5/theme/theme/themeManager.xml><?xml version="1.0" encoding="utf-8"?>
<a:themeManager xmlns:a="http://schemas.openxmlformats.org/drawingml/2006/main"/>
</file>

<file path=themeVariants/variant6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6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6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6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6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6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6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../../../theme/media/image2.png"/><Relationship Id="rId14" Type="http://schemas.openxmlformats.org/officeDocument/2006/relationships/image" Target="../../../../theme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6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</a:t>
            </a:r>
            <a:r>
              <a:rPr lang="en-US" dirty="0"/>
              <a:t>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6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themeVariants/variant6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6/theme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themeVariants/variant6/theme/theme/themeManager.xml><?xml version="1.0" encoding="utf-8"?>
<a:themeManager xmlns:a="http://schemas.openxmlformats.org/drawingml/2006/main"/>
</file>

<file path=themeVariants/variant7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7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7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7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7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7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themeVariants/variant7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April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../../../theme/media/image2.png"/><Relationship Id="rId14" Type="http://schemas.openxmlformats.org/officeDocument/2006/relationships/image" Target="../../../../theme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7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</a:t>
            </a:r>
            <a:r>
              <a:rPr lang="en-US" dirty="0"/>
              <a:t>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April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7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themeVariants/variant7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7/theme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themeVariants/variant7/theme/theme/themeManager.xml><?xml version="1.0" encoding="utf-8"?>
<a:themeManager xmlns:a="http://schemas.openxmlformats.org/drawingml/2006/main"/>
</file>