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B30D-77A2-3448-94A2-A7D3B91C9EFB}" type="datetimeFigureOut">
              <a:rPr lang="en-US" smtClean="0"/>
              <a:pPr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AEE2-5B33-8E4F-A54B-36BFB5D04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37487"/>
            <a:ext cx="7772400" cy="1470025"/>
          </a:xfrm>
        </p:spPr>
        <p:txBody>
          <a:bodyPr>
            <a:noAutofit/>
          </a:bodyPr>
          <a:lstStyle/>
          <a:p>
            <a:r>
              <a:rPr lang="en-US" sz="5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Why Don’t Churches of Christ Have Priests?</a:t>
            </a:r>
            <a:endParaRPr lang="en-US" sz="5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69282"/>
            <a:ext cx="6400800" cy="1752600"/>
          </a:xfrm>
        </p:spPr>
        <p:txBody>
          <a:bodyPr anchor="ctr">
            <a:normAutofit/>
          </a:bodyPr>
          <a:lstStyle/>
          <a:p>
            <a:r>
              <a:rPr lang="en-US" sz="75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WE DO</a:t>
            </a:r>
            <a:endParaRPr lang="en-US" sz="75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Old and New Testament </a:t>
            </a:r>
            <a:br>
              <a:rPr lang="en-US" sz="5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Priests Contrasted</a:t>
            </a:r>
            <a:endParaRPr lang="en-US" sz="5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826"/>
            <a:ext cx="8229600" cy="5061174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lang="en-US" sz="41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Hebrews 7:11-28—</a:t>
            </a:r>
            <a:r>
              <a:rPr lang="en-US" sz="3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High Priesthood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Levi vs. Judah (11a; 13-14)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Aaron vs. Melchizedek (11b; Gen. 14:18-20; Psa. 110; Matt. 22:42-46)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Change of priesthood=change of law (12)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Priests for life vs. Priest forever (15-17; 23-24)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Annulling vs. better hope (18-22)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Could not save vs. save to the uttermost (25)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Daily sacrifices vs. offered Himself (26-28)</a:t>
            </a:r>
          </a:p>
          <a:p>
            <a:pPr algn="ctr">
              <a:buNone/>
            </a:pPr>
            <a:endParaRPr lang="en-US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Old and New Testament </a:t>
            </a:r>
            <a:br>
              <a:rPr lang="en-US" sz="5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Priests Contrasted</a:t>
            </a:r>
            <a:endParaRPr lang="en-US" sz="5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826"/>
            <a:ext cx="8229600" cy="5061174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lang="en-US" sz="41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 Peter 2:4-5, 9-10—</a:t>
            </a:r>
            <a:r>
              <a:rPr lang="en-US" sz="3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General Priesthood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Only Levi and Aaron vs. All believers (5a) stones=house=priests. (9a) chosen generation=holy nation=special people=royal priesthood.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Animal sacrifices vs. spiritual sacrifices (5b) proclaim praises (9b; Heb. 13:15; Phil. 4:18; Rom. 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12:1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-2)</a:t>
            </a:r>
          </a:p>
          <a:p>
            <a:pPr algn="ctr">
              <a:buNone/>
            </a:pPr>
            <a:endParaRPr lang="en-US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59208"/>
            <a:ext cx="7772400" cy="1470025"/>
          </a:xfrm>
        </p:spPr>
        <p:txBody>
          <a:bodyPr>
            <a:noAutofit/>
          </a:bodyPr>
          <a:lstStyle/>
          <a:p>
            <a:r>
              <a:rPr lang="en-US" sz="5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No, there is not a separate class of priests.</a:t>
            </a:r>
            <a:endParaRPr lang="en-US" sz="5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147824"/>
            <a:ext cx="7772400" cy="175260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5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Scripture teaches it, all Christians are priests, offering up spiritual sacrifices to God. </a:t>
            </a:r>
            <a:endParaRPr lang="en-US" sz="5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85800" y="4529537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Revelation 1:4-6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55772"/>
            <a:ext cx="7772400" cy="1470025"/>
          </a:xfrm>
        </p:spPr>
        <p:txBody>
          <a:bodyPr>
            <a:noAutofit/>
          </a:bodyPr>
          <a:lstStyle/>
          <a:p>
            <a:r>
              <a:rPr lang="en-US" sz="5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Are you a priest of God?</a:t>
            </a:r>
            <a:endParaRPr lang="en-US" sz="5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85800" y="19319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 Jesus your High Priest?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258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Why Don’t Churches of Christ Have Priests?</vt:lpstr>
      <vt:lpstr>Old and New Testament  Priests Contrasted</vt:lpstr>
      <vt:lpstr>Old and New Testament  Priests Contrasted</vt:lpstr>
      <vt:lpstr>No, there is not a separate class of priests.</vt:lpstr>
      <vt:lpstr>Are you a priest of God?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3</cp:revision>
  <dcterms:created xsi:type="dcterms:W3CDTF">2018-12-10T16:46:43Z</dcterms:created>
  <dcterms:modified xsi:type="dcterms:W3CDTF">2018-12-10T16:48:09Z</dcterms:modified>
</cp:coreProperties>
</file>