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67" r:id="rId3"/>
  </p:sldMasterIdLst>
  <p:sldIdLst>
    <p:sldId id="267" r:id="rId4"/>
    <p:sldId id="268" r:id="rId5"/>
    <p:sldId id="264" r:id="rId6"/>
    <p:sldId id="258" r:id="rId7"/>
    <p:sldId id="261" r:id="rId8"/>
    <p:sldId id="265" r:id="rId9"/>
    <p:sldId id="263" r:id="rId10"/>
  </p:sldIdLst>
  <p:sldSz cx="9144000" cy="6858000" type="screen4x3"/>
  <p:notesSz cx="6858000" cy="9144000"/>
  <p:embeddedFontLst>
    <p:embeddedFont>
      <p:font typeface="Trebuchet MS" pitchFamily="34" charset="0"/>
      <p:regular r:id="rId11"/>
      <p:bold r:id="rId12"/>
      <p:italic r:id="rId13"/>
      <p:boldItalic r:id="rId14"/>
    </p:embeddedFont>
    <p:embeddedFont>
      <p:font typeface="Berlin Sans FB Demi" pitchFamily="34" charset="0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000000"/>
    <a:srgbClr val="000066"/>
    <a:srgbClr val="6C6C6C"/>
    <a:srgbClr val="00FF00"/>
    <a:srgbClr val="00FFFF"/>
    <a:srgbClr val="F89621"/>
    <a:srgbClr val="FA4F1B"/>
    <a:srgbClr val="FC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7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276294">
            <a:off x="6014840" y="4269907"/>
            <a:ext cx="2272075" cy="41154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30933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 rot="21344143">
            <a:off x="1364852" y="2444068"/>
            <a:ext cx="6944739" cy="197760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 rot="21276294">
            <a:off x="6014840" y="4269907"/>
            <a:ext cx="2272075" cy="41154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03904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2347" y="3407061"/>
            <a:ext cx="8418165" cy="32166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771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2347" y="3407061"/>
            <a:ext cx="8418165" cy="32166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37596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2347" y="3407061"/>
            <a:ext cx="8418165" cy="32166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 rot="19589169">
            <a:off x="281829" y="1195101"/>
            <a:ext cx="3558164" cy="118672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0357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56184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00794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75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7192" y="3601328"/>
            <a:ext cx="5279491" cy="3158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593551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7192" y="3601328"/>
            <a:ext cx="5279491" cy="3158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42738" y="2006061"/>
            <a:ext cx="7121726" cy="1436294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49036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70546" y="6379535"/>
            <a:ext cx="2738125" cy="2462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76564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9380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71557" y="5451765"/>
            <a:ext cx="3887763" cy="8466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62286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611083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0158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70546" y="6379535"/>
            <a:ext cx="2738125" cy="2462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906761" y="2399331"/>
            <a:ext cx="3309236" cy="203653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8900"/>
            <a:ext cx="8211824" cy="417352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8900"/>
            <a:ext cx="8211824" cy="417352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488900"/>
            <a:ext cx="8211824" cy="417352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36922" y="5032081"/>
            <a:ext cx="2307232" cy="127885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0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CFDF8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6C6C6C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6C6C6C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6C6C6C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6C6C6C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6C6C6C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74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0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E728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504948"/>
            <a:ext cx="3931142" cy="4353052"/>
          </a:xfrm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Myriad Pro Black" pitchFamily="34" charset="0"/>
              </a:rPr>
              <a:t>Accurately Seeing My Service to the LORD!</a:t>
            </a:r>
          </a:p>
        </p:txBody>
      </p:sp>
      <p:sp>
        <p:nvSpPr>
          <p:cNvPr id="3" name="AutoShape 4" descr="Image result for burd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burd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burd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9" y="312738"/>
            <a:ext cx="4900491" cy="27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5949537" y="2623393"/>
            <a:ext cx="2563501" cy="1924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E728F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8800" dirty="0">
                <a:solidFill>
                  <a:srgbClr val="FFFF00"/>
                </a:solidFill>
                <a:latin typeface="Myriad Pro Black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2964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hony\Downloads\messiah_s_return-still-16x9\messiah_s_return-title-3-still-16x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4108" y="5895347"/>
            <a:ext cx="3087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2 Peter 3:4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0332" y="210581"/>
            <a:ext cx="8389088" cy="179070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FFFF00"/>
                </a:solidFill>
                <a:latin typeface="Myriad Pro Black SemiCond" pitchFamily="34" charset="0"/>
              </a:rPr>
              <a:t>Scoffers:   </a:t>
            </a:r>
            <a:r>
              <a:rPr lang="en-US" dirty="0">
                <a:solidFill>
                  <a:srgbClr val="FCFDF8"/>
                </a:solidFill>
                <a:latin typeface="Myriad Pro Black SemiCond" pitchFamily="34" charset="0"/>
              </a:rPr>
              <a:t>“</a:t>
            </a:r>
            <a:r>
              <a:rPr lang="en-US" i="1" dirty="0">
                <a:solidFill>
                  <a:srgbClr val="FCFDF8"/>
                </a:solidFill>
                <a:latin typeface="Myriad Pro Black SemiCond" pitchFamily="34" charset="0"/>
              </a:rPr>
              <a:t>Where is the promise of His coming? 	... all continues just as it was from the</a:t>
            </a:r>
          </a:p>
          <a:p>
            <a:pPr algn="l">
              <a:spcBef>
                <a:spcPts val="0"/>
              </a:spcBef>
            </a:pPr>
            <a:r>
              <a:rPr lang="en-US" i="1" dirty="0">
                <a:solidFill>
                  <a:srgbClr val="FCFDF8"/>
                </a:solidFill>
                <a:latin typeface="Myriad Pro Black SemiCond" pitchFamily="34" charset="0"/>
              </a:rPr>
              <a:t>	beginning  of creation</a:t>
            </a:r>
            <a:r>
              <a:rPr lang="en-US" dirty="0">
                <a:solidFill>
                  <a:srgbClr val="FCFDF8"/>
                </a:solidFill>
                <a:latin typeface="Myriad Pro Black SemiCond" pitchFamily="34" charset="0"/>
              </a:rPr>
              <a:t>.”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27589" y="4776233"/>
            <a:ext cx="6008947" cy="1079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FFFF"/>
                </a:solidFill>
                <a:latin typeface="Myriad Pro Black SemiCond" pitchFamily="34" charset="0"/>
              </a:rPr>
              <a:t>The day of the Lord will come!  </a:t>
            </a:r>
            <a:endParaRPr lang="en-US" sz="3600" dirty="0">
              <a:solidFill>
                <a:srgbClr val="FCFDF8"/>
              </a:solidFill>
              <a:latin typeface="Myriad Pro Black SemiCond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051724" y="1591843"/>
            <a:ext cx="5901776" cy="1667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800"/>
              </a:lnSpc>
              <a:spcBef>
                <a:spcPts val="0"/>
              </a:spcBef>
            </a:pPr>
            <a:r>
              <a:rPr lang="en-US" sz="2800" i="1" dirty="0">
                <a:solidFill>
                  <a:srgbClr val="FCFDF8"/>
                </a:solidFill>
                <a:latin typeface="Myriad Pro Black SemiCond" pitchFamily="34" charset="0"/>
              </a:rPr>
              <a:t>* no visible evidence of God’s presence</a:t>
            </a:r>
          </a:p>
          <a:p>
            <a:pPr algn="r">
              <a:lnSpc>
                <a:spcPts val="3800"/>
              </a:lnSpc>
              <a:spcBef>
                <a:spcPts val="0"/>
              </a:spcBef>
            </a:pPr>
            <a:r>
              <a:rPr lang="en-US" sz="2800" i="1" dirty="0">
                <a:solidFill>
                  <a:srgbClr val="FCFDF8"/>
                </a:solidFill>
                <a:latin typeface="Myriad Pro Black SemiCond" pitchFamily="34" charset="0"/>
              </a:rPr>
              <a:t>* boring, not fun, unfulfilling</a:t>
            </a:r>
          </a:p>
        </p:txBody>
      </p:sp>
      <p:pic>
        <p:nvPicPr>
          <p:cNvPr id="3" name="Picture 2" descr="Image result for obstacl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6" y="1943105"/>
            <a:ext cx="2947267" cy="26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2008" y="1968506"/>
            <a:ext cx="1618985" cy="68597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400957" y="1803404"/>
            <a:ext cx="1853038" cy="1007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Myriad Pro Black SemiCond" pitchFamily="34" charset="0"/>
              </a:rPr>
              <a:t>FAITH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458819" y="2260303"/>
            <a:ext cx="1863941" cy="817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800"/>
              </a:lnSpc>
              <a:spcBef>
                <a:spcPts val="0"/>
              </a:spcBef>
            </a:pPr>
            <a:r>
              <a:rPr lang="en-US" sz="2800" i="1" dirty="0">
                <a:solidFill>
                  <a:srgbClr val="00FF00"/>
                </a:solidFill>
                <a:latin typeface="Myriad Pro Black SemiCond" pitchFamily="34" charset="0"/>
              </a:rPr>
              <a:t>fulfilling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16" y="3466214"/>
            <a:ext cx="3412385" cy="34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4781551" y="2637469"/>
            <a:ext cx="4162425" cy="1532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800"/>
              </a:lnSpc>
              <a:spcBef>
                <a:spcPts val="0"/>
              </a:spcBef>
            </a:pPr>
            <a:r>
              <a:rPr lang="en-US" sz="2800" i="1" dirty="0">
                <a:solidFill>
                  <a:srgbClr val="FCFDF8"/>
                </a:solidFill>
                <a:latin typeface="Myriad Pro Black SemiCond" pitchFamily="34" charset="0"/>
              </a:rPr>
              <a:t>* personal costs involved</a:t>
            </a:r>
          </a:p>
          <a:p>
            <a:pPr algn="r">
              <a:lnSpc>
                <a:spcPts val="3800"/>
              </a:lnSpc>
              <a:spcBef>
                <a:spcPts val="0"/>
              </a:spcBef>
            </a:pPr>
            <a:r>
              <a:rPr lang="en-US" sz="2800" dirty="0">
                <a:solidFill>
                  <a:srgbClr val="FCFDF8"/>
                </a:solidFill>
                <a:latin typeface="Myriad Pro Black SemiCond" pitchFamily="34" charset="0"/>
              </a:rPr>
              <a:t>* desires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88202" y="5812467"/>
            <a:ext cx="2352675" cy="1079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>
                <a:solidFill>
                  <a:schemeClr val="bg1"/>
                </a:solidFill>
                <a:latin typeface="Berlin Sans FB Demi" panose="020E0802020502020306" pitchFamily="34" charset="0"/>
              </a:rPr>
              <a:t> vs. 10,11</a:t>
            </a:r>
          </a:p>
        </p:txBody>
      </p:sp>
    </p:spTree>
    <p:extLst>
      <p:ext uri="{BB962C8B-B14F-4D97-AF65-F5344CB8AC3E}">
        <p14:creationId xmlns:p14="http://schemas.microsoft.com/office/powerpoint/2010/main" val="16234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20209 -2.22222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p"/>
      <p:bldP spid="6" grpId="0"/>
      <p:bldP spid="7" grpId="0" build="p"/>
      <p:bldP spid="4" grpId="0" animBg="1"/>
      <p:bldP spid="8" grpId="0"/>
      <p:bldP spid="10" grpId="0"/>
      <p:bldP spid="11" grpId="0" build="p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 rot="21308195">
            <a:off x="6440188" y="4225304"/>
            <a:ext cx="2292098" cy="1774412"/>
          </a:xfrm>
          <a:prstGeom prst="round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7765" y="2437432"/>
            <a:ext cx="3583510" cy="1880569"/>
          </a:xfrm>
          <a:prstGeom prst="rect">
            <a:avLst/>
          </a:prstGeom>
          <a:solidFill>
            <a:srgbClr val="F8962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endParaRPr lang="en-US">
              <a:solidFill>
                <a:srgbClr val="F8962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453" y="2345197"/>
            <a:ext cx="4332239" cy="203653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3900" b="1" i="1" dirty="0">
                <a:solidFill>
                  <a:schemeClr val="bg1"/>
                </a:solidFill>
              </a:rPr>
              <a:t>What May Be Escaping You &amp; How to Find it</a:t>
            </a:r>
          </a:p>
        </p:txBody>
      </p:sp>
      <p:sp>
        <p:nvSpPr>
          <p:cNvPr id="9" name="Freeform 8"/>
          <p:cNvSpPr/>
          <p:nvPr/>
        </p:nvSpPr>
        <p:spPr>
          <a:xfrm>
            <a:off x="2733676" y="4318001"/>
            <a:ext cx="1876425" cy="1945681"/>
          </a:xfrm>
          <a:custGeom>
            <a:avLst/>
            <a:gdLst>
              <a:gd name="connsiteX0" fmla="*/ 57150 w 1876425"/>
              <a:gd name="connsiteY0" fmla="*/ 1447800 h 1459261"/>
              <a:gd name="connsiteX1" fmla="*/ 57150 w 1876425"/>
              <a:gd name="connsiteY1" fmla="*/ 1447800 h 1459261"/>
              <a:gd name="connsiteX2" fmla="*/ 571500 w 1876425"/>
              <a:gd name="connsiteY2" fmla="*/ 1447800 h 1459261"/>
              <a:gd name="connsiteX3" fmla="*/ 628650 w 1876425"/>
              <a:gd name="connsiteY3" fmla="*/ 1438275 h 1459261"/>
              <a:gd name="connsiteX4" fmla="*/ 666750 w 1876425"/>
              <a:gd name="connsiteY4" fmla="*/ 1381125 h 1459261"/>
              <a:gd name="connsiteX5" fmla="*/ 685800 w 1876425"/>
              <a:gd name="connsiteY5" fmla="*/ 1352550 h 1459261"/>
              <a:gd name="connsiteX6" fmla="*/ 666750 w 1876425"/>
              <a:gd name="connsiteY6" fmla="*/ 1209675 h 1459261"/>
              <a:gd name="connsiteX7" fmla="*/ 657225 w 1876425"/>
              <a:gd name="connsiteY7" fmla="*/ 1181100 h 1459261"/>
              <a:gd name="connsiteX8" fmla="*/ 647700 w 1876425"/>
              <a:gd name="connsiteY8" fmla="*/ 1123950 h 1459261"/>
              <a:gd name="connsiteX9" fmla="*/ 628650 w 1876425"/>
              <a:gd name="connsiteY9" fmla="*/ 1095375 h 1459261"/>
              <a:gd name="connsiteX10" fmla="*/ 619125 w 1876425"/>
              <a:gd name="connsiteY10" fmla="*/ 1066800 h 1459261"/>
              <a:gd name="connsiteX11" fmla="*/ 638175 w 1876425"/>
              <a:gd name="connsiteY11" fmla="*/ 971550 h 1459261"/>
              <a:gd name="connsiteX12" fmla="*/ 666750 w 1876425"/>
              <a:gd name="connsiteY12" fmla="*/ 942975 h 1459261"/>
              <a:gd name="connsiteX13" fmla="*/ 695325 w 1876425"/>
              <a:gd name="connsiteY13" fmla="*/ 923925 h 1459261"/>
              <a:gd name="connsiteX14" fmla="*/ 723900 w 1876425"/>
              <a:gd name="connsiteY14" fmla="*/ 942975 h 1459261"/>
              <a:gd name="connsiteX15" fmla="*/ 819150 w 1876425"/>
              <a:gd name="connsiteY15" fmla="*/ 962025 h 1459261"/>
              <a:gd name="connsiteX16" fmla="*/ 1085850 w 1876425"/>
              <a:gd name="connsiteY16" fmla="*/ 981075 h 1459261"/>
              <a:gd name="connsiteX17" fmla="*/ 1247775 w 1876425"/>
              <a:gd name="connsiteY17" fmla="*/ 962025 h 1459261"/>
              <a:gd name="connsiteX18" fmla="*/ 1276350 w 1876425"/>
              <a:gd name="connsiteY18" fmla="*/ 942975 h 1459261"/>
              <a:gd name="connsiteX19" fmla="*/ 1285875 w 1876425"/>
              <a:gd name="connsiteY19" fmla="*/ 704850 h 1459261"/>
              <a:gd name="connsiteX20" fmla="*/ 1266825 w 1876425"/>
              <a:gd name="connsiteY20" fmla="*/ 647700 h 1459261"/>
              <a:gd name="connsiteX21" fmla="*/ 1276350 w 1876425"/>
              <a:gd name="connsiteY21" fmla="*/ 466725 h 1459261"/>
              <a:gd name="connsiteX22" fmla="*/ 1343025 w 1876425"/>
              <a:gd name="connsiteY22" fmla="*/ 466725 h 1459261"/>
              <a:gd name="connsiteX23" fmla="*/ 1400175 w 1876425"/>
              <a:gd name="connsiteY23" fmla="*/ 485775 h 1459261"/>
              <a:gd name="connsiteX24" fmla="*/ 1485900 w 1876425"/>
              <a:gd name="connsiteY24" fmla="*/ 523875 h 1459261"/>
              <a:gd name="connsiteX25" fmla="*/ 1590675 w 1876425"/>
              <a:gd name="connsiteY25" fmla="*/ 533400 h 1459261"/>
              <a:gd name="connsiteX26" fmla="*/ 1819275 w 1876425"/>
              <a:gd name="connsiteY26" fmla="*/ 523875 h 1459261"/>
              <a:gd name="connsiteX27" fmla="*/ 1857375 w 1876425"/>
              <a:gd name="connsiteY27" fmla="*/ 457200 h 1459261"/>
              <a:gd name="connsiteX28" fmla="*/ 1876425 w 1876425"/>
              <a:gd name="connsiteY28" fmla="*/ 400050 h 1459261"/>
              <a:gd name="connsiteX29" fmla="*/ 1857375 w 1876425"/>
              <a:gd name="connsiteY29" fmla="*/ 247650 h 1459261"/>
              <a:gd name="connsiteX30" fmla="*/ 1847850 w 1876425"/>
              <a:gd name="connsiteY30" fmla="*/ 114300 h 1459261"/>
              <a:gd name="connsiteX31" fmla="*/ 1838325 w 1876425"/>
              <a:gd name="connsiteY31" fmla="*/ 85725 h 1459261"/>
              <a:gd name="connsiteX32" fmla="*/ 1752600 w 1876425"/>
              <a:gd name="connsiteY32" fmla="*/ 38100 h 1459261"/>
              <a:gd name="connsiteX33" fmla="*/ 1724025 w 1876425"/>
              <a:gd name="connsiteY33" fmla="*/ 28575 h 1459261"/>
              <a:gd name="connsiteX34" fmla="*/ 1695450 w 1876425"/>
              <a:gd name="connsiteY34" fmla="*/ 19050 h 1459261"/>
              <a:gd name="connsiteX35" fmla="*/ 1524000 w 1876425"/>
              <a:gd name="connsiteY35" fmla="*/ 28575 h 1459261"/>
              <a:gd name="connsiteX36" fmla="*/ 1495425 w 1876425"/>
              <a:gd name="connsiteY36" fmla="*/ 38100 h 1459261"/>
              <a:gd name="connsiteX37" fmla="*/ 1447800 w 1876425"/>
              <a:gd name="connsiteY37" fmla="*/ 47625 h 1459261"/>
              <a:gd name="connsiteX38" fmla="*/ 1409700 w 1876425"/>
              <a:gd name="connsiteY38" fmla="*/ 57150 h 1459261"/>
              <a:gd name="connsiteX39" fmla="*/ 1314450 w 1876425"/>
              <a:gd name="connsiteY39" fmla="*/ 66675 h 1459261"/>
              <a:gd name="connsiteX40" fmla="*/ 942975 w 1876425"/>
              <a:gd name="connsiteY40" fmla="*/ 57150 h 1459261"/>
              <a:gd name="connsiteX41" fmla="*/ 885825 w 1876425"/>
              <a:gd name="connsiteY41" fmla="*/ 28575 h 1459261"/>
              <a:gd name="connsiteX42" fmla="*/ 847725 w 1876425"/>
              <a:gd name="connsiteY42" fmla="*/ 19050 h 1459261"/>
              <a:gd name="connsiteX43" fmla="*/ 781050 w 1876425"/>
              <a:gd name="connsiteY43" fmla="*/ 0 h 1459261"/>
              <a:gd name="connsiteX44" fmla="*/ 695325 w 1876425"/>
              <a:gd name="connsiteY44" fmla="*/ 9525 h 1459261"/>
              <a:gd name="connsiteX45" fmla="*/ 666750 w 1876425"/>
              <a:gd name="connsiteY45" fmla="*/ 28575 h 1459261"/>
              <a:gd name="connsiteX46" fmla="*/ 600075 w 1876425"/>
              <a:gd name="connsiteY46" fmla="*/ 114300 h 1459261"/>
              <a:gd name="connsiteX47" fmla="*/ 590550 w 1876425"/>
              <a:gd name="connsiteY47" fmla="*/ 142875 h 1459261"/>
              <a:gd name="connsiteX48" fmla="*/ 600075 w 1876425"/>
              <a:gd name="connsiteY48" fmla="*/ 333375 h 1459261"/>
              <a:gd name="connsiteX49" fmla="*/ 628650 w 1876425"/>
              <a:gd name="connsiteY49" fmla="*/ 438150 h 1459261"/>
              <a:gd name="connsiteX50" fmla="*/ 619125 w 1876425"/>
              <a:gd name="connsiteY50" fmla="*/ 742950 h 1459261"/>
              <a:gd name="connsiteX51" fmla="*/ 552450 w 1876425"/>
              <a:gd name="connsiteY51" fmla="*/ 828675 h 1459261"/>
              <a:gd name="connsiteX52" fmla="*/ 476250 w 1876425"/>
              <a:gd name="connsiteY52" fmla="*/ 876300 h 1459261"/>
              <a:gd name="connsiteX53" fmla="*/ 409575 w 1876425"/>
              <a:gd name="connsiteY53" fmla="*/ 914400 h 1459261"/>
              <a:gd name="connsiteX54" fmla="*/ 352425 w 1876425"/>
              <a:gd name="connsiteY54" fmla="*/ 933450 h 1459261"/>
              <a:gd name="connsiteX55" fmla="*/ 323850 w 1876425"/>
              <a:gd name="connsiteY55" fmla="*/ 942975 h 1459261"/>
              <a:gd name="connsiteX56" fmla="*/ 276225 w 1876425"/>
              <a:gd name="connsiteY56" fmla="*/ 952500 h 1459261"/>
              <a:gd name="connsiteX57" fmla="*/ 47625 w 1876425"/>
              <a:gd name="connsiteY57" fmla="*/ 952500 h 1459261"/>
              <a:gd name="connsiteX58" fmla="*/ 28575 w 1876425"/>
              <a:gd name="connsiteY58" fmla="*/ 1009650 h 1459261"/>
              <a:gd name="connsiteX59" fmla="*/ 19050 w 1876425"/>
              <a:gd name="connsiteY59" fmla="*/ 1038225 h 1459261"/>
              <a:gd name="connsiteX60" fmla="*/ 0 w 1876425"/>
              <a:gd name="connsiteY60" fmla="*/ 1104900 h 1459261"/>
              <a:gd name="connsiteX61" fmla="*/ 28575 w 1876425"/>
              <a:gd name="connsiteY61" fmla="*/ 1190625 h 1459261"/>
              <a:gd name="connsiteX62" fmla="*/ 38100 w 1876425"/>
              <a:gd name="connsiteY62" fmla="*/ 1219200 h 1459261"/>
              <a:gd name="connsiteX63" fmla="*/ 47625 w 1876425"/>
              <a:gd name="connsiteY63" fmla="*/ 1247775 h 1459261"/>
              <a:gd name="connsiteX64" fmla="*/ 57150 w 1876425"/>
              <a:gd name="connsiteY64" fmla="*/ 1314450 h 1459261"/>
              <a:gd name="connsiteX65" fmla="*/ 76200 w 1876425"/>
              <a:gd name="connsiteY65" fmla="*/ 1371600 h 1459261"/>
              <a:gd name="connsiteX66" fmla="*/ 57150 w 1876425"/>
              <a:gd name="connsiteY66" fmla="*/ 1428750 h 1459261"/>
              <a:gd name="connsiteX67" fmla="*/ 57150 w 1876425"/>
              <a:gd name="connsiteY67" fmla="*/ 1447800 h 145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76425" h="1459261">
                <a:moveTo>
                  <a:pt x="57150" y="1447800"/>
                </a:moveTo>
                <a:lnTo>
                  <a:pt x="57150" y="1447800"/>
                </a:lnTo>
                <a:cubicBezTo>
                  <a:pt x="299141" y="1462924"/>
                  <a:pt x="231857" y="1463238"/>
                  <a:pt x="571500" y="1447800"/>
                </a:cubicBezTo>
                <a:cubicBezTo>
                  <a:pt x="590793" y="1446923"/>
                  <a:pt x="609600" y="1441450"/>
                  <a:pt x="628650" y="1438275"/>
                </a:cubicBezTo>
                <a:lnTo>
                  <a:pt x="666750" y="1381125"/>
                </a:lnTo>
                <a:lnTo>
                  <a:pt x="685800" y="1352550"/>
                </a:lnTo>
                <a:cubicBezTo>
                  <a:pt x="662439" y="1259105"/>
                  <a:pt x="691740" y="1384608"/>
                  <a:pt x="666750" y="1209675"/>
                </a:cubicBezTo>
                <a:cubicBezTo>
                  <a:pt x="665330" y="1199736"/>
                  <a:pt x="659403" y="1190901"/>
                  <a:pt x="657225" y="1181100"/>
                </a:cubicBezTo>
                <a:cubicBezTo>
                  <a:pt x="653035" y="1162247"/>
                  <a:pt x="653807" y="1142272"/>
                  <a:pt x="647700" y="1123950"/>
                </a:cubicBezTo>
                <a:cubicBezTo>
                  <a:pt x="644080" y="1113090"/>
                  <a:pt x="633770" y="1105614"/>
                  <a:pt x="628650" y="1095375"/>
                </a:cubicBezTo>
                <a:cubicBezTo>
                  <a:pt x="624160" y="1086395"/>
                  <a:pt x="622300" y="1076325"/>
                  <a:pt x="619125" y="1066800"/>
                </a:cubicBezTo>
                <a:cubicBezTo>
                  <a:pt x="619932" y="1061153"/>
                  <a:pt x="626084" y="989686"/>
                  <a:pt x="638175" y="971550"/>
                </a:cubicBezTo>
                <a:cubicBezTo>
                  <a:pt x="645647" y="960342"/>
                  <a:pt x="656402" y="951599"/>
                  <a:pt x="666750" y="942975"/>
                </a:cubicBezTo>
                <a:cubicBezTo>
                  <a:pt x="675544" y="935646"/>
                  <a:pt x="685800" y="930275"/>
                  <a:pt x="695325" y="923925"/>
                </a:cubicBezTo>
                <a:cubicBezTo>
                  <a:pt x="704850" y="930275"/>
                  <a:pt x="713378" y="938466"/>
                  <a:pt x="723900" y="942975"/>
                </a:cubicBezTo>
                <a:cubicBezTo>
                  <a:pt x="741256" y="950413"/>
                  <a:pt x="807332" y="960337"/>
                  <a:pt x="819150" y="962025"/>
                </a:cubicBezTo>
                <a:cubicBezTo>
                  <a:pt x="931652" y="978097"/>
                  <a:pt x="936316" y="973598"/>
                  <a:pt x="1085850" y="981075"/>
                </a:cubicBezTo>
                <a:cubicBezTo>
                  <a:pt x="1106920" y="979570"/>
                  <a:pt x="1204477" y="983674"/>
                  <a:pt x="1247775" y="962025"/>
                </a:cubicBezTo>
                <a:cubicBezTo>
                  <a:pt x="1258014" y="956905"/>
                  <a:pt x="1266825" y="949325"/>
                  <a:pt x="1276350" y="942975"/>
                </a:cubicBezTo>
                <a:cubicBezTo>
                  <a:pt x="1332263" y="859106"/>
                  <a:pt x="1307665" y="908219"/>
                  <a:pt x="1285875" y="704850"/>
                </a:cubicBezTo>
                <a:cubicBezTo>
                  <a:pt x="1283736" y="684884"/>
                  <a:pt x="1266825" y="647700"/>
                  <a:pt x="1266825" y="647700"/>
                </a:cubicBezTo>
                <a:cubicBezTo>
                  <a:pt x="1270000" y="587375"/>
                  <a:pt x="1264503" y="525960"/>
                  <a:pt x="1276350" y="466725"/>
                </a:cubicBezTo>
                <a:cubicBezTo>
                  <a:pt x="1280903" y="443962"/>
                  <a:pt x="1342699" y="466627"/>
                  <a:pt x="1343025" y="466725"/>
                </a:cubicBezTo>
                <a:cubicBezTo>
                  <a:pt x="1362259" y="472495"/>
                  <a:pt x="1383467" y="474636"/>
                  <a:pt x="1400175" y="485775"/>
                </a:cubicBezTo>
                <a:cubicBezTo>
                  <a:pt x="1429133" y="505080"/>
                  <a:pt x="1446526" y="520296"/>
                  <a:pt x="1485900" y="523875"/>
                </a:cubicBezTo>
                <a:lnTo>
                  <a:pt x="1590675" y="533400"/>
                </a:lnTo>
                <a:cubicBezTo>
                  <a:pt x="1666875" y="530225"/>
                  <a:pt x="1743832" y="535052"/>
                  <a:pt x="1819275" y="523875"/>
                </a:cubicBezTo>
                <a:cubicBezTo>
                  <a:pt x="1849744" y="519361"/>
                  <a:pt x="1851738" y="475989"/>
                  <a:pt x="1857375" y="457200"/>
                </a:cubicBezTo>
                <a:cubicBezTo>
                  <a:pt x="1863145" y="437966"/>
                  <a:pt x="1876425" y="400050"/>
                  <a:pt x="1876425" y="400050"/>
                </a:cubicBezTo>
                <a:cubicBezTo>
                  <a:pt x="1868042" y="341367"/>
                  <a:pt x="1862710" y="309005"/>
                  <a:pt x="1857375" y="247650"/>
                </a:cubicBezTo>
                <a:cubicBezTo>
                  <a:pt x="1853515" y="203254"/>
                  <a:pt x="1853057" y="158558"/>
                  <a:pt x="1847850" y="114300"/>
                </a:cubicBezTo>
                <a:cubicBezTo>
                  <a:pt x="1846677" y="104329"/>
                  <a:pt x="1843894" y="94079"/>
                  <a:pt x="1838325" y="85725"/>
                </a:cubicBezTo>
                <a:cubicBezTo>
                  <a:pt x="1813883" y="49062"/>
                  <a:pt x="1795202" y="52301"/>
                  <a:pt x="1752600" y="38100"/>
                </a:cubicBezTo>
                <a:lnTo>
                  <a:pt x="1724025" y="28575"/>
                </a:lnTo>
                <a:lnTo>
                  <a:pt x="1695450" y="19050"/>
                </a:lnTo>
                <a:cubicBezTo>
                  <a:pt x="1638300" y="22225"/>
                  <a:pt x="1580980" y="23148"/>
                  <a:pt x="1524000" y="28575"/>
                </a:cubicBezTo>
                <a:cubicBezTo>
                  <a:pt x="1514005" y="29527"/>
                  <a:pt x="1505165" y="35665"/>
                  <a:pt x="1495425" y="38100"/>
                </a:cubicBezTo>
                <a:cubicBezTo>
                  <a:pt x="1479719" y="42027"/>
                  <a:pt x="1463604" y="44113"/>
                  <a:pt x="1447800" y="47625"/>
                </a:cubicBezTo>
                <a:cubicBezTo>
                  <a:pt x="1435021" y="50465"/>
                  <a:pt x="1422659" y="55299"/>
                  <a:pt x="1409700" y="57150"/>
                </a:cubicBezTo>
                <a:cubicBezTo>
                  <a:pt x="1378112" y="61663"/>
                  <a:pt x="1346200" y="63500"/>
                  <a:pt x="1314450" y="66675"/>
                </a:cubicBezTo>
                <a:cubicBezTo>
                  <a:pt x="1190625" y="63500"/>
                  <a:pt x="1066700" y="63042"/>
                  <a:pt x="942975" y="57150"/>
                </a:cubicBezTo>
                <a:cubicBezTo>
                  <a:pt x="912873" y="55717"/>
                  <a:pt x="912112" y="39841"/>
                  <a:pt x="885825" y="28575"/>
                </a:cubicBezTo>
                <a:cubicBezTo>
                  <a:pt x="873793" y="23418"/>
                  <a:pt x="860312" y="22646"/>
                  <a:pt x="847725" y="19050"/>
                </a:cubicBezTo>
                <a:cubicBezTo>
                  <a:pt x="752072" y="-8279"/>
                  <a:pt x="900157" y="29777"/>
                  <a:pt x="781050" y="0"/>
                </a:cubicBezTo>
                <a:cubicBezTo>
                  <a:pt x="752475" y="3175"/>
                  <a:pt x="723217" y="2552"/>
                  <a:pt x="695325" y="9525"/>
                </a:cubicBezTo>
                <a:cubicBezTo>
                  <a:pt x="684219" y="12301"/>
                  <a:pt x="675544" y="21246"/>
                  <a:pt x="666750" y="28575"/>
                </a:cubicBezTo>
                <a:cubicBezTo>
                  <a:pt x="643991" y="47541"/>
                  <a:pt x="608244" y="89792"/>
                  <a:pt x="600075" y="114300"/>
                </a:cubicBezTo>
                <a:lnTo>
                  <a:pt x="590550" y="142875"/>
                </a:lnTo>
                <a:cubicBezTo>
                  <a:pt x="593725" y="206375"/>
                  <a:pt x="593302" y="270157"/>
                  <a:pt x="600075" y="333375"/>
                </a:cubicBezTo>
                <a:cubicBezTo>
                  <a:pt x="603467" y="365037"/>
                  <a:pt x="617784" y="405552"/>
                  <a:pt x="628650" y="438150"/>
                </a:cubicBezTo>
                <a:cubicBezTo>
                  <a:pt x="625475" y="539750"/>
                  <a:pt x="632386" y="642169"/>
                  <a:pt x="619125" y="742950"/>
                </a:cubicBezTo>
                <a:cubicBezTo>
                  <a:pt x="617020" y="758945"/>
                  <a:pt x="571640" y="814718"/>
                  <a:pt x="552450" y="828675"/>
                </a:cubicBezTo>
                <a:cubicBezTo>
                  <a:pt x="528226" y="846292"/>
                  <a:pt x="501172" y="859685"/>
                  <a:pt x="476250" y="876300"/>
                </a:cubicBezTo>
                <a:cubicBezTo>
                  <a:pt x="450475" y="893483"/>
                  <a:pt x="439787" y="902315"/>
                  <a:pt x="409575" y="914400"/>
                </a:cubicBezTo>
                <a:cubicBezTo>
                  <a:pt x="390931" y="921858"/>
                  <a:pt x="371475" y="927100"/>
                  <a:pt x="352425" y="933450"/>
                </a:cubicBezTo>
                <a:cubicBezTo>
                  <a:pt x="342900" y="936625"/>
                  <a:pt x="333695" y="941006"/>
                  <a:pt x="323850" y="942975"/>
                </a:cubicBezTo>
                <a:lnTo>
                  <a:pt x="276225" y="952500"/>
                </a:lnTo>
                <a:cubicBezTo>
                  <a:pt x="254960" y="950981"/>
                  <a:pt x="84173" y="931180"/>
                  <a:pt x="47625" y="952500"/>
                </a:cubicBezTo>
                <a:cubicBezTo>
                  <a:pt x="30280" y="962618"/>
                  <a:pt x="34925" y="990600"/>
                  <a:pt x="28575" y="1009650"/>
                </a:cubicBezTo>
                <a:cubicBezTo>
                  <a:pt x="25400" y="1019175"/>
                  <a:pt x="21485" y="1028485"/>
                  <a:pt x="19050" y="1038225"/>
                </a:cubicBezTo>
                <a:cubicBezTo>
                  <a:pt x="7090" y="1086065"/>
                  <a:pt x="13665" y="1063906"/>
                  <a:pt x="0" y="1104900"/>
                </a:cubicBezTo>
                <a:lnTo>
                  <a:pt x="28575" y="1190625"/>
                </a:lnTo>
                <a:lnTo>
                  <a:pt x="38100" y="1219200"/>
                </a:lnTo>
                <a:lnTo>
                  <a:pt x="47625" y="1247775"/>
                </a:lnTo>
                <a:cubicBezTo>
                  <a:pt x="50800" y="1270000"/>
                  <a:pt x="52102" y="1292574"/>
                  <a:pt x="57150" y="1314450"/>
                </a:cubicBezTo>
                <a:cubicBezTo>
                  <a:pt x="61665" y="1334016"/>
                  <a:pt x="76200" y="1371600"/>
                  <a:pt x="76200" y="1371600"/>
                </a:cubicBezTo>
                <a:cubicBezTo>
                  <a:pt x="69850" y="1390650"/>
                  <a:pt x="46011" y="1412042"/>
                  <a:pt x="57150" y="1428750"/>
                </a:cubicBezTo>
                <a:lnTo>
                  <a:pt x="57150" y="144780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505105" y="2349501"/>
            <a:ext cx="1115020" cy="1358900"/>
          </a:xfrm>
          <a:custGeom>
            <a:avLst/>
            <a:gdLst>
              <a:gd name="connsiteX0" fmla="*/ 553045 w 1115020"/>
              <a:gd name="connsiteY0" fmla="*/ 28575 h 1019175"/>
              <a:gd name="connsiteX1" fmla="*/ 553045 w 1115020"/>
              <a:gd name="connsiteY1" fmla="*/ 28575 h 1019175"/>
              <a:gd name="connsiteX2" fmla="*/ 591145 w 1115020"/>
              <a:gd name="connsiteY2" fmla="*/ 104775 h 1019175"/>
              <a:gd name="connsiteX3" fmla="*/ 600670 w 1115020"/>
              <a:gd name="connsiteY3" fmla="*/ 133350 h 1019175"/>
              <a:gd name="connsiteX4" fmla="*/ 581620 w 1115020"/>
              <a:gd name="connsiteY4" fmla="*/ 266700 h 1019175"/>
              <a:gd name="connsiteX5" fmla="*/ 562570 w 1115020"/>
              <a:gd name="connsiteY5" fmla="*/ 323850 h 1019175"/>
              <a:gd name="connsiteX6" fmla="*/ 553045 w 1115020"/>
              <a:gd name="connsiteY6" fmla="*/ 361950 h 1019175"/>
              <a:gd name="connsiteX7" fmla="*/ 543520 w 1115020"/>
              <a:gd name="connsiteY7" fmla="*/ 390525 h 1019175"/>
              <a:gd name="connsiteX8" fmla="*/ 524470 w 1115020"/>
              <a:gd name="connsiteY8" fmla="*/ 485775 h 1019175"/>
              <a:gd name="connsiteX9" fmla="*/ 476845 w 1115020"/>
              <a:gd name="connsiteY9" fmla="*/ 533400 h 1019175"/>
              <a:gd name="connsiteX10" fmla="*/ 448270 w 1115020"/>
              <a:gd name="connsiteY10" fmla="*/ 542925 h 1019175"/>
              <a:gd name="connsiteX11" fmla="*/ 314920 w 1115020"/>
              <a:gd name="connsiteY11" fmla="*/ 533400 h 1019175"/>
              <a:gd name="connsiteX12" fmla="*/ 19645 w 1115020"/>
              <a:gd name="connsiteY12" fmla="*/ 571500 h 1019175"/>
              <a:gd name="connsiteX13" fmla="*/ 595 w 1115020"/>
              <a:gd name="connsiteY13" fmla="*/ 628650 h 1019175"/>
              <a:gd name="connsiteX14" fmla="*/ 29170 w 1115020"/>
              <a:gd name="connsiteY14" fmla="*/ 733425 h 1019175"/>
              <a:gd name="connsiteX15" fmla="*/ 38695 w 1115020"/>
              <a:gd name="connsiteY15" fmla="*/ 762000 h 1019175"/>
              <a:gd name="connsiteX16" fmla="*/ 57745 w 1115020"/>
              <a:gd name="connsiteY16" fmla="*/ 790575 h 1019175"/>
              <a:gd name="connsiteX17" fmla="*/ 57745 w 1115020"/>
              <a:gd name="connsiteY17" fmla="*/ 962025 h 1019175"/>
              <a:gd name="connsiteX18" fmla="*/ 67270 w 1115020"/>
              <a:gd name="connsiteY18" fmla="*/ 1000125 h 1019175"/>
              <a:gd name="connsiteX19" fmla="*/ 95845 w 1115020"/>
              <a:gd name="connsiteY19" fmla="*/ 1009650 h 1019175"/>
              <a:gd name="connsiteX20" fmla="*/ 143470 w 1115020"/>
              <a:gd name="connsiteY20" fmla="*/ 1019175 h 1019175"/>
              <a:gd name="connsiteX21" fmla="*/ 495895 w 1115020"/>
              <a:gd name="connsiteY21" fmla="*/ 1000125 h 1019175"/>
              <a:gd name="connsiteX22" fmla="*/ 543520 w 1115020"/>
              <a:gd name="connsiteY22" fmla="*/ 990600 h 1019175"/>
              <a:gd name="connsiteX23" fmla="*/ 572095 w 1115020"/>
              <a:gd name="connsiteY23" fmla="*/ 981075 h 1019175"/>
              <a:gd name="connsiteX24" fmla="*/ 600670 w 1115020"/>
              <a:gd name="connsiteY24" fmla="*/ 990600 h 1019175"/>
              <a:gd name="connsiteX25" fmla="*/ 1048345 w 1115020"/>
              <a:gd name="connsiteY25" fmla="*/ 990600 h 1019175"/>
              <a:gd name="connsiteX26" fmla="*/ 1105495 w 1115020"/>
              <a:gd name="connsiteY26" fmla="*/ 942975 h 1019175"/>
              <a:gd name="connsiteX27" fmla="*/ 1115020 w 1115020"/>
              <a:gd name="connsiteY27" fmla="*/ 914400 h 1019175"/>
              <a:gd name="connsiteX28" fmla="*/ 1105495 w 1115020"/>
              <a:gd name="connsiteY28" fmla="*/ 714375 h 1019175"/>
              <a:gd name="connsiteX29" fmla="*/ 1115020 w 1115020"/>
              <a:gd name="connsiteY29" fmla="*/ 647700 h 1019175"/>
              <a:gd name="connsiteX30" fmla="*/ 1105495 w 1115020"/>
              <a:gd name="connsiteY30" fmla="*/ 390525 h 1019175"/>
              <a:gd name="connsiteX31" fmla="*/ 1086445 w 1115020"/>
              <a:gd name="connsiteY31" fmla="*/ 333375 h 1019175"/>
              <a:gd name="connsiteX32" fmla="*/ 1067395 w 1115020"/>
              <a:gd name="connsiteY32" fmla="*/ 276225 h 1019175"/>
              <a:gd name="connsiteX33" fmla="*/ 1057870 w 1115020"/>
              <a:gd name="connsiteY33" fmla="*/ 247650 h 1019175"/>
              <a:gd name="connsiteX34" fmla="*/ 1048345 w 1115020"/>
              <a:gd name="connsiteY34" fmla="*/ 219075 h 1019175"/>
              <a:gd name="connsiteX35" fmla="*/ 1038820 w 1115020"/>
              <a:gd name="connsiteY35" fmla="*/ 114300 h 1019175"/>
              <a:gd name="connsiteX36" fmla="*/ 1029295 w 1115020"/>
              <a:gd name="connsiteY36" fmla="*/ 76200 h 1019175"/>
              <a:gd name="connsiteX37" fmla="*/ 1000720 w 1115020"/>
              <a:gd name="connsiteY37" fmla="*/ 66675 h 1019175"/>
              <a:gd name="connsiteX38" fmla="*/ 953095 w 1115020"/>
              <a:gd name="connsiteY38" fmla="*/ 57150 h 1019175"/>
              <a:gd name="connsiteX39" fmla="*/ 867370 w 1115020"/>
              <a:gd name="connsiteY39" fmla="*/ 19050 h 1019175"/>
              <a:gd name="connsiteX40" fmla="*/ 762595 w 1115020"/>
              <a:gd name="connsiteY40" fmla="*/ 0 h 1019175"/>
              <a:gd name="connsiteX41" fmla="*/ 619720 w 1115020"/>
              <a:gd name="connsiteY41" fmla="*/ 9525 h 1019175"/>
              <a:gd name="connsiteX42" fmla="*/ 553045 w 1115020"/>
              <a:gd name="connsiteY42" fmla="*/ 2857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15020" h="1019175">
                <a:moveTo>
                  <a:pt x="553045" y="28575"/>
                </a:moveTo>
                <a:lnTo>
                  <a:pt x="553045" y="28575"/>
                </a:lnTo>
                <a:cubicBezTo>
                  <a:pt x="565745" y="53975"/>
                  <a:pt x="579394" y="78922"/>
                  <a:pt x="591145" y="104775"/>
                </a:cubicBezTo>
                <a:cubicBezTo>
                  <a:pt x="595300" y="113915"/>
                  <a:pt x="600670" y="123310"/>
                  <a:pt x="600670" y="133350"/>
                </a:cubicBezTo>
                <a:cubicBezTo>
                  <a:pt x="600670" y="177481"/>
                  <a:pt x="594442" y="223961"/>
                  <a:pt x="581620" y="266700"/>
                </a:cubicBezTo>
                <a:cubicBezTo>
                  <a:pt x="575850" y="285934"/>
                  <a:pt x="567440" y="304369"/>
                  <a:pt x="562570" y="323850"/>
                </a:cubicBezTo>
                <a:cubicBezTo>
                  <a:pt x="559395" y="336550"/>
                  <a:pt x="556641" y="349363"/>
                  <a:pt x="553045" y="361950"/>
                </a:cubicBezTo>
                <a:cubicBezTo>
                  <a:pt x="550287" y="371604"/>
                  <a:pt x="545698" y="380724"/>
                  <a:pt x="543520" y="390525"/>
                </a:cubicBezTo>
                <a:cubicBezTo>
                  <a:pt x="539884" y="406889"/>
                  <a:pt x="533229" y="465338"/>
                  <a:pt x="524470" y="485775"/>
                </a:cubicBezTo>
                <a:cubicBezTo>
                  <a:pt x="514079" y="510020"/>
                  <a:pt x="499936" y="521855"/>
                  <a:pt x="476845" y="533400"/>
                </a:cubicBezTo>
                <a:cubicBezTo>
                  <a:pt x="467865" y="537890"/>
                  <a:pt x="457795" y="539750"/>
                  <a:pt x="448270" y="542925"/>
                </a:cubicBezTo>
                <a:cubicBezTo>
                  <a:pt x="403820" y="539750"/>
                  <a:pt x="359483" y="533400"/>
                  <a:pt x="314920" y="533400"/>
                </a:cubicBezTo>
                <a:cubicBezTo>
                  <a:pt x="44764" y="533400"/>
                  <a:pt x="109607" y="481538"/>
                  <a:pt x="19645" y="571500"/>
                </a:cubicBezTo>
                <a:cubicBezTo>
                  <a:pt x="13295" y="590550"/>
                  <a:pt x="-3343" y="608959"/>
                  <a:pt x="595" y="628650"/>
                </a:cubicBezTo>
                <a:cubicBezTo>
                  <a:pt x="14058" y="695966"/>
                  <a:pt x="5000" y="660916"/>
                  <a:pt x="29170" y="733425"/>
                </a:cubicBezTo>
                <a:cubicBezTo>
                  <a:pt x="32345" y="742950"/>
                  <a:pt x="33126" y="753646"/>
                  <a:pt x="38695" y="762000"/>
                </a:cubicBezTo>
                <a:lnTo>
                  <a:pt x="57745" y="790575"/>
                </a:lnTo>
                <a:cubicBezTo>
                  <a:pt x="81150" y="884196"/>
                  <a:pt x="57745" y="773787"/>
                  <a:pt x="57745" y="962025"/>
                </a:cubicBezTo>
                <a:cubicBezTo>
                  <a:pt x="57745" y="975116"/>
                  <a:pt x="59092" y="989903"/>
                  <a:pt x="67270" y="1000125"/>
                </a:cubicBezTo>
                <a:cubicBezTo>
                  <a:pt x="73542" y="1007965"/>
                  <a:pt x="86105" y="1007215"/>
                  <a:pt x="95845" y="1009650"/>
                </a:cubicBezTo>
                <a:cubicBezTo>
                  <a:pt x="111551" y="1013577"/>
                  <a:pt x="127595" y="1016000"/>
                  <a:pt x="143470" y="1019175"/>
                </a:cubicBezTo>
                <a:cubicBezTo>
                  <a:pt x="378348" y="1011598"/>
                  <a:pt x="357239" y="1025335"/>
                  <a:pt x="495895" y="1000125"/>
                </a:cubicBezTo>
                <a:cubicBezTo>
                  <a:pt x="511823" y="997229"/>
                  <a:pt x="527814" y="994527"/>
                  <a:pt x="543520" y="990600"/>
                </a:cubicBezTo>
                <a:cubicBezTo>
                  <a:pt x="553260" y="988165"/>
                  <a:pt x="562570" y="984250"/>
                  <a:pt x="572095" y="981075"/>
                </a:cubicBezTo>
                <a:cubicBezTo>
                  <a:pt x="581620" y="984250"/>
                  <a:pt x="590792" y="988804"/>
                  <a:pt x="600670" y="990600"/>
                </a:cubicBezTo>
                <a:cubicBezTo>
                  <a:pt x="745248" y="1016887"/>
                  <a:pt x="915155" y="994015"/>
                  <a:pt x="1048345" y="990600"/>
                </a:cubicBezTo>
                <a:cubicBezTo>
                  <a:pt x="1069430" y="976543"/>
                  <a:pt x="1090827" y="964977"/>
                  <a:pt x="1105495" y="942975"/>
                </a:cubicBezTo>
                <a:cubicBezTo>
                  <a:pt x="1111064" y="934621"/>
                  <a:pt x="1111845" y="923925"/>
                  <a:pt x="1115020" y="914400"/>
                </a:cubicBezTo>
                <a:cubicBezTo>
                  <a:pt x="1111845" y="847725"/>
                  <a:pt x="1105495" y="781126"/>
                  <a:pt x="1105495" y="714375"/>
                </a:cubicBezTo>
                <a:cubicBezTo>
                  <a:pt x="1105495" y="691924"/>
                  <a:pt x="1115020" y="670151"/>
                  <a:pt x="1115020" y="647700"/>
                </a:cubicBezTo>
                <a:cubicBezTo>
                  <a:pt x="1115020" y="561916"/>
                  <a:pt x="1113261" y="475956"/>
                  <a:pt x="1105495" y="390525"/>
                </a:cubicBezTo>
                <a:cubicBezTo>
                  <a:pt x="1103677" y="370527"/>
                  <a:pt x="1092795" y="352425"/>
                  <a:pt x="1086445" y="333375"/>
                </a:cubicBezTo>
                <a:lnTo>
                  <a:pt x="1067395" y="276225"/>
                </a:lnTo>
                <a:lnTo>
                  <a:pt x="1057870" y="247650"/>
                </a:lnTo>
                <a:lnTo>
                  <a:pt x="1048345" y="219075"/>
                </a:lnTo>
                <a:cubicBezTo>
                  <a:pt x="1045170" y="184150"/>
                  <a:pt x="1043455" y="149061"/>
                  <a:pt x="1038820" y="114300"/>
                </a:cubicBezTo>
                <a:cubicBezTo>
                  <a:pt x="1037090" y="101324"/>
                  <a:pt x="1037473" y="86422"/>
                  <a:pt x="1029295" y="76200"/>
                </a:cubicBezTo>
                <a:cubicBezTo>
                  <a:pt x="1023023" y="68360"/>
                  <a:pt x="1010460" y="69110"/>
                  <a:pt x="1000720" y="66675"/>
                </a:cubicBezTo>
                <a:cubicBezTo>
                  <a:pt x="985014" y="62748"/>
                  <a:pt x="968714" y="61410"/>
                  <a:pt x="953095" y="57150"/>
                </a:cubicBezTo>
                <a:cubicBezTo>
                  <a:pt x="790179" y="12718"/>
                  <a:pt x="966757" y="61645"/>
                  <a:pt x="867370" y="19050"/>
                </a:cubicBezTo>
                <a:cubicBezTo>
                  <a:pt x="844915" y="9426"/>
                  <a:pt x="778046" y="2207"/>
                  <a:pt x="762595" y="0"/>
                </a:cubicBezTo>
                <a:cubicBezTo>
                  <a:pt x="714970" y="3175"/>
                  <a:pt x="667159" y="4254"/>
                  <a:pt x="619720" y="9525"/>
                </a:cubicBezTo>
                <a:cubicBezTo>
                  <a:pt x="515923" y="21058"/>
                  <a:pt x="564158" y="25400"/>
                  <a:pt x="553045" y="28575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101" y="1143001"/>
            <a:ext cx="1533525" cy="1358900"/>
          </a:xfrm>
          <a:custGeom>
            <a:avLst/>
            <a:gdLst>
              <a:gd name="connsiteX0" fmla="*/ 1533525 w 1533525"/>
              <a:gd name="connsiteY0" fmla="*/ 923925 h 1019175"/>
              <a:gd name="connsiteX1" fmla="*/ 1533525 w 1533525"/>
              <a:gd name="connsiteY1" fmla="*/ 923925 h 1019175"/>
              <a:gd name="connsiteX2" fmla="*/ 1514475 w 1533525"/>
              <a:gd name="connsiteY2" fmla="*/ 838200 h 1019175"/>
              <a:gd name="connsiteX3" fmla="*/ 1504950 w 1533525"/>
              <a:gd name="connsiteY3" fmla="*/ 742950 h 1019175"/>
              <a:gd name="connsiteX4" fmla="*/ 1495425 w 1533525"/>
              <a:gd name="connsiteY4" fmla="*/ 666750 h 1019175"/>
              <a:gd name="connsiteX5" fmla="*/ 1485900 w 1533525"/>
              <a:gd name="connsiteY5" fmla="*/ 628650 h 1019175"/>
              <a:gd name="connsiteX6" fmla="*/ 1447800 w 1533525"/>
              <a:gd name="connsiteY6" fmla="*/ 542925 h 1019175"/>
              <a:gd name="connsiteX7" fmla="*/ 1428750 w 1533525"/>
              <a:gd name="connsiteY7" fmla="*/ 485775 h 1019175"/>
              <a:gd name="connsiteX8" fmla="*/ 1400175 w 1533525"/>
              <a:gd name="connsiteY8" fmla="*/ 476250 h 1019175"/>
              <a:gd name="connsiteX9" fmla="*/ 1362075 w 1533525"/>
              <a:gd name="connsiteY9" fmla="*/ 457200 h 1019175"/>
              <a:gd name="connsiteX10" fmla="*/ 1323975 w 1533525"/>
              <a:gd name="connsiteY10" fmla="*/ 447675 h 1019175"/>
              <a:gd name="connsiteX11" fmla="*/ 1295400 w 1533525"/>
              <a:gd name="connsiteY11" fmla="*/ 438150 h 1019175"/>
              <a:gd name="connsiteX12" fmla="*/ 1123950 w 1533525"/>
              <a:gd name="connsiteY12" fmla="*/ 428625 h 1019175"/>
              <a:gd name="connsiteX13" fmla="*/ 1000125 w 1533525"/>
              <a:gd name="connsiteY13" fmla="*/ 400050 h 1019175"/>
              <a:gd name="connsiteX14" fmla="*/ 971550 w 1533525"/>
              <a:gd name="connsiteY14" fmla="*/ 390525 h 1019175"/>
              <a:gd name="connsiteX15" fmla="*/ 942975 w 1533525"/>
              <a:gd name="connsiteY15" fmla="*/ 381000 h 1019175"/>
              <a:gd name="connsiteX16" fmla="*/ 904875 w 1533525"/>
              <a:gd name="connsiteY16" fmla="*/ 323850 h 1019175"/>
              <a:gd name="connsiteX17" fmla="*/ 885825 w 1533525"/>
              <a:gd name="connsiteY17" fmla="*/ 295275 h 1019175"/>
              <a:gd name="connsiteX18" fmla="*/ 866775 w 1533525"/>
              <a:gd name="connsiteY18" fmla="*/ 238125 h 1019175"/>
              <a:gd name="connsiteX19" fmla="*/ 857250 w 1533525"/>
              <a:gd name="connsiteY19" fmla="*/ 209550 h 1019175"/>
              <a:gd name="connsiteX20" fmla="*/ 847725 w 1533525"/>
              <a:gd name="connsiteY20" fmla="*/ 180975 h 1019175"/>
              <a:gd name="connsiteX21" fmla="*/ 838200 w 1533525"/>
              <a:gd name="connsiteY21" fmla="*/ 114300 h 1019175"/>
              <a:gd name="connsiteX22" fmla="*/ 781050 w 1533525"/>
              <a:gd name="connsiteY22" fmla="*/ 76200 h 1019175"/>
              <a:gd name="connsiteX23" fmla="*/ 695325 w 1533525"/>
              <a:gd name="connsiteY23" fmla="*/ 47625 h 1019175"/>
              <a:gd name="connsiteX24" fmla="*/ 666750 w 1533525"/>
              <a:gd name="connsiteY24" fmla="*/ 38100 h 1019175"/>
              <a:gd name="connsiteX25" fmla="*/ 581025 w 1533525"/>
              <a:gd name="connsiteY25" fmla="*/ 9525 h 1019175"/>
              <a:gd name="connsiteX26" fmla="*/ 190500 w 1533525"/>
              <a:gd name="connsiteY26" fmla="*/ 0 h 1019175"/>
              <a:gd name="connsiteX27" fmla="*/ 85725 w 1533525"/>
              <a:gd name="connsiteY27" fmla="*/ 9525 h 1019175"/>
              <a:gd name="connsiteX28" fmla="*/ 38100 w 1533525"/>
              <a:gd name="connsiteY28" fmla="*/ 57150 h 1019175"/>
              <a:gd name="connsiteX29" fmla="*/ 9525 w 1533525"/>
              <a:gd name="connsiteY29" fmla="*/ 152400 h 1019175"/>
              <a:gd name="connsiteX30" fmla="*/ 0 w 1533525"/>
              <a:gd name="connsiteY30" fmla="*/ 209550 h 1019175"/>
              <a:gd name="connsiteX31" fmla="*/ 28575 w 1533525"/>
              <a:gd name="connsiteY31" fmla="*/ 390525 h 1019175"/>
              <a:gd name="connsiteX32" fmla="*/ 38100 w 1533525"/>
              <a:gd name="connsiteY32" fmla="*/ 419100 h 1019175"/>
              <a:gd name="connsiteX33" fmla="*/ 104775 w 1533525"/>
              <a:gd name="connsiteY33" fmla="*/ 457200 h 1019175"/>
              <a:gd name="connsiteX34" fmla="*/ 209550 w 1533525"/>
              <a:gd name="connsiteY34" fmla="*/ 504825 h 1019175"/>
              <a:gd name="connsiteX35" fmla="*/ 476250 w 1533525"/>
              <a:gd name="connsiteY35" fmla="*/ 495300 h 1019175"/>
              <a:gd name="connsiteX36" fmla="*/ 771525 w 1533525"/>
              <a:gd name="connsiteY36" fmla="*/ 514350 h 1019175"/>
              <a:gd name="connsiteX37" fmla="*/ 885825 w 1533525"/>
              <a:gd name="connsiteY37" fmla="*/ 533400 h 1019175"/>
              <a:gd name="connsiteX38" fmla="*/ 971550 w 1533525"/>
              <a:gd name="connsiteY38" fmla="*/ 609600 h 1019175"/>
              <a:gd name="connsiteX39" fmla="*/ 1038225 w 1533525"/>
              <a:gd name="connsiteY39" fmla="*/ 695325 h 1019175"/>
              <a:gd name="connsiteX40" fmla="*/ 1066800 w 1533525"/>
              <a:gd name="connsiteY40" fmla="*/ 781050 h 1019175"/>
              <a:gd name="connsiteX41" fmla="*/ 1076325 w 1533525"/>
              <a:gd name="connsiteY41" fmla="*/ 809625 h 1019175"/>
              <a:gd name="connsiteX42" fmla="*/ 1085850 w 1533525"/>
              <a:gd name="connsiteY42" fmla="*/ 914400 h 1019175"/>
              <a:gd name="connsiteX43" fmla="*/ 1114425 w 1533525"/>
              <a:gd name="connsiteY43" fmla="*/ 942975 h 1019175"/>
              <a:gd name="connsiteX44" fmla="*/ 1162050 w 1533525"/>
              <a:gd name="connsiteY44" fmla="*/ 990600 h 1019175"/>
              <a:gd name="connsiteX45" fmla="*/ 1219200 w 1533525"/>
              <a:gd name="connsiteY45" fmla="*/ 1000125 h 1019175"/>
              <a:gd name="connsiteX46" fmla="*/ 1257300 w 1533525"/>
              <a:gd name="connsiteY46" fmla="*/ 1009650 h 1019175"/>
              <a:gd name="connsiteX47" fmla="*/ 1304925 w 1533525"/>
              <a:gd name="connsiteY47" fmla="*/ 1019175 h 1019175"/>
              <a:gd name="connsiteX48" fmla="*/ 1438275 w 1533525"/>
              <a:gd name="connsiteY48" fmla="*/ 1000125 h 1019175"/>
              <a:gd name="connsiteX49" fmla="*/ 1495425 w 1533525"/>
              <a:gd name="connsiteY49" fmla="*/ 981075 h 1019175"/>
              <a:gd name="connsiteX50" fmla="*/ 1524000 w 1533525"/>
              <a:gd name="connsiteY50" fmla="*/ 962025 h 1019175"/>
              <a:gd name="connsiteX51" fmla="*/ 1533525 w 1533525"/>
              <a:gd name="connsiteY51" fmla="*/ 933450 h 1019175"/>
              <a:gd name="connsiteX52" fmla="*/ 1524000 w 1533525"/>
              <a:gd name="connsiteY52" fmla="*/ 904875 h 1019175"/>
              <a:gd name="connsiteX53" fmla="*/ 1533525 w 1533525"/>
              <a:gd name="connsiteY53" fmla="*/ 92392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33525" h="1019175">
                <a:moveTo>
                  <a:pt x="1533525" y="923925"/>
                </a:moveTo>
                <a:lnTo>
                  <a:pt x="1533525" y="923925"/>
                </a:lnTo>
                <a:cubicBezTo>
                  <a:pt x="1527175" y="895350"/>
                  <a:pt x="1519040" y="867114"/>
                  <a:pt x="1514475" y="838200"/>
                </a:cubicBezTo>
                <a:cubicBezTo>
                  <a:pt x="1509498" y="806682"/>
                  <a:pt x="1508474" y="774663"/>
                  <a:pt x="1504950" y="742950"/>
                </a:cubicBezTo>
                <a:cubicBezTo>
                  <a:pt x="1502123" y="717509"/>
                  <a:pt x="1499633" y="691999"/>
                  <a:pt x="1495425" y="666750"/>
                </a:cubicBezTo>
                <a:cubicBezTo>
                  <a:pt x="1493273" y="653837"/>
                  <a:pt x="1489662" y="641189"/>
                  <a:pt x="1485900" y="628650"/>
                </a:cubicBezTo>
                <a:cubicBezTo>
                  <a:pt x="1433545" y="454132"/>
                  <a:pt x="1494912" y="648927"/>
                  <a:pt x="1447800" y="542925"/>
                </a:cubicBezTo>
                <a:cubicBezTo>
                  <a:pt x="1439645" y="524575"/>
                  <a:pt x="1447800" y="492125"/>
                  <a:pt x="1428750" y="485775"/>
                </a:cubicBezTo>
                <a:cubicBezTo>
                  <a:pt x="1419225" y="482600"/>
                  <a:pt x="1409403" y="480205"/>
                  <a:pt x="1400175" y="476250"/>
                </a:cubicBezTo>
                <a:cubicBezTo>
                  <a:pt x="1387124" y="470657"/>
                  <a:pt x="1375370" y="462186"/>
                  <a:pt x="1362075" y="457200"/>
                </a:cubicBezTo>
                <a:cubicBezTo>
                  <a:pt x="1349818" y="452603"/>
                  <a:pt x="1336562" y="451271"/>
                  <a:pt x="1323975" y="447675"/>
                </a:cubicBezTo>
                <a:cubicBezTo>
                  <a:pt x="1314321" y="444917"/>
                  <a:pt x="1305395" y="439102"/>
                  <a:pt x="1295400" y="438150"/>
                </a:cubicBezTo>
                <a:cubicBezTo>
                  <a:pt x="1238420" y="432723"/>
                  <a:pt x="1181100" y="431800"/>
                  <a:pt x="1123950" y="428625"/>
                </a:cubicBezTo>
                <a:cubicBezTo>
                  <a:pt x="1037396" y="416260"/>
                  <a:pt x="1078574" y="426200"/>
                  <a:pt x="1000125" y="400050"/>
                </a:cubicBezTo>
                <a:lnTo>
                  <a:pt x="971550" y="390525"/>
                </a:lnTo>
                <a:lnTo>
                  <a:pt x="942975" y="381000"/>
                </a:lnTo>
                <a:lnTo>
                  <a:pt x="904875" y="323850"/>
                </a:lnTo>
                <a:cubicBezTo>
                  <a:pt x="898525" y="314325"/>
                  <a:pt x="889445" y="306135"/>
                  <a:pt x="885825" y="295275"/>
                </a:cubicBezTo>
                <a:lnTo>
                  <a:pt x="866775" y="238125"/>
                </a:lnTo>
                <a:lnTo>
                  <a:pt x="857250" y="209550"/>
                </a:lnTo>
                <a:lnTo>
                  <a:pt x="847725" y="180975"/>
                </a:lnTo>
                <a:cubicBezTo>
                  <a:pt x="844550" y="158750"/>
                  <a:pt x="850253" y="133241"/>
                  <a:pt x="838200" y="114300"/>
                </a:cubicBezTo>
                <a:cubicBezTo>
                  <a:pt x="825908" y="94984"/>
                  <a:pt x="802770" y="83440"/>
                  <a:pt x="781050" y="76200"/>
                </a:cubicBezTo>
                <a:lnTo>
                  <a:pt x="695325" y="47625"/>
                </a:lnTo>
                <a:cubicBezTo>
                  <a:pt x="685800" y="44450"/>
                  <a:pt x="675104" y="43669"/>
                  <a:pt x="666750" y="38100"/>
                </a:cubicBezTo>
                <a:cubicBezTo>
                  <a:pt x="630173" y="13716"/>
                  <a:pt x="635856" y="11858"/>
                  <a:pt x="581025" y="9525"/>
                </a:cubicBezTo>
                <a:cubicBezTo>
                  <a:pt x="450929" y="3989"/>
                  <a:pt x="320675" y="3175"/>
                  <a:pt x="190500" y="0"/>
                </a:cubicBezTo>
                <a:cubicBezTo>
                  <a:pt x="155575" y="3175"/>
                  <a:pt x="120016" y="2177"/>
                  <a:pt x="85725" y="9525"/>
                </a:cubicBezTo>
                <a:cubicBezTo>
                  <a:pt x="65450" y="13870"/>
                  <a:pt x="45675" y="40105"/>
                  <a:pt x="38100" y="57150"/>
                </a:cubicBezTo>
                <a:cubicBezTo>
                  <a:pt x="29264" y="77030"/>
                  <a:pt x="14563" y="127212"/>
                  <a:pt x="9525" y="152400"/>
                </a:cubicBezTo>
                <a:cubicBezTo>
                  <a:pt x="5737" y="171338"/>
                  <a:pt x="3175" y="190500"/>
                  <a:pt x="0" y="209550"/>
                </a:cubicBezTo>
                <a:cubicBezTo>
                  <a:pt x="11065" y="353396"/>
                  <a:pt x="-3566" y="294102"/>
                  <a:pt x="28575" y="390525"/>
                </a:cubicBezTo>
                <a:cubicBezTo>
                  <a:pt x="31750" y="400050"/>
                  <a:pt x="29746" y="413531"/>
                  <a:pt x="38100" y="419100"/>
                </a:cubicBezTo>
                <a:cubicBezTo>
                  <a:pt x="136948" y="484998"/>
                  <a:pt x="-16073" y="384691"/>
                  <a:pt x="104775" y="457200"/>
                </a:cubicBezTo>
                <a:cubicBezTo>
                  <a:pt x="187165" y="506634"/>
                  <a:pt x="131152" y="489145"/>
                  <a:pt x="209550" y="504825"/>
                </a:cubicBezTo>
                <a:cubicBezTo>
                  <a:pt x="298450" y="501650"/>
                  <a:pt x="387293" y="495300"/>
                  <a:pt x="476250" y="495300"/>
                </a:cubicBezTo>
                <a:cubicBezTo>
                  <a:pt x="683332" y="495300"/>
                  <a:pt x="642288" y="497118"/>
                  <a:pt x="771525" y="514350"/>
                </a:cubicBezTo>
                <a:cubicBezTo>
                  <a:pt x="867085" y="527091"/>
                  <a:pt x="819634" y="516852"/>
                  <a:pt x="885825" y="533400"/>
                </a:cubicBezTo>
                <a:cubicBezTo>
                  <a:pt x="936816" y="567394"/>
                  <a:pt x="906305" y="544355"/>
                  <a:pt x="971550" y="609600"/>
                </a:cubicBezTo>
                <a:cubicBezTo>
                  <a:pt x="996205" y="634255"/>
                  <a:pt x="1026832" y="661146"/>
                  <a:pt x="1038225" y="695325"/>
                </a:cubicBezTo>
                <a:lnTo>
                  <a:pt x="1066800" y="781050"/>
                </a:lnTo>
                <a:lnTo>
                  <a:pt x="1076325" y="809625"/>
                </a:lnTo>
                <a:cubicBezTo>
                  <a:pt x="1079500" y="844550"/>
                  <a:pt x="1076216" y="880680"/>
                  <a:pt x="1085850" y="914400"/>
                </a:cubicBezTo>
                <a:cubicBezTo>
                  <a:pt x="1089551" y="927352"/>
                  <a:pt x="1105801" y="932627"/>
                  <a:pt x="1114425" y="942975"/>
                </a:cubicBezTo>
                <a:cubicBezTo>
                  <a:pt x="1133963" y="966421"/>
                  <a:pt x="1129812" y="979854"/>
                  <a:pt x="1162050" y="990600"/>
                </a:cubicBezTo>
                <a:cubicBezTo>
                  <a:pt x="1180372" y="996707"/>
                  <a:pt x="1200262" y="996337"/>
                  <a:pt x="1219200" y="1000125"/>
                </a:cubicBezTo>
                <a:cubicBezTo>
                  <a:pt x="1232037" y="1002692"/>
                  <a:pt x="1244521" y="1006810"/>
                  <a:pt x="1257300" y="1009650"/>
                </a:cubicBezTo>
                <a:cubicBezTo>
                  <a:pt x="1273104" y="1013162"/>
                  <a:pt x="1289050" y="1016000"/>
                  <a:pt x="1304925" y="1019175"/>
                </a:cubicBezTo>
                <a:cubicBezTo>
                  <a:pt x="1346150" y="1014594"/>
                  <a:pt x="1396575" y="1011498"/>
                  <a:pt x="1438275" y="1000125"/>
                </a:cubicBezTo>
                <a:cubicBezTo>
                  <a:pt x="1457648" y="994841"/>
                  <a:pt x="1478717" y="992214"/>
                  <a:pt x="1495425" y="981075"/>
                </a:cubicBezTo>
                <a:lnTo>
                  <a:pt x="1524000" y="962025"/>
                </a:lnTo>
                <a:cubicBezTo>
                  <a:pt x="1527175" y="952500"/>
                  <a:pt x="1533525" y="943490"/>
                  <a:pt x="1533525" y="933450"/>
                </a:cubicBezTo>
                <a:cubicBezTo>
                  <a:pt x="1533525" y="923410"/>
                  <a:pt x="1525969" y="914720"/>
                  <a:pt x="1524000" y="904875"/>
                </a:cubicBezTo>
                <a:cubicBezTo>
                  <a:pt x="1522755" y="898648"/>
                  <a:pt x="1531938" y="920750"/>
                  <a:pt x="1533525" y="923925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19050" y="4902200"/>
            <a:ext cx="2876550" cy="787400"/>
          </a:xfrm>
          <a:custGeom>
            <a:avLst/>
            <a:gdLst>
              <a:gd name="connsiteX0" fmla="*/ 2724150 w 2876550"/>
              <a:gd name="connsiteY0" fmla="*/ 38100 h 590550"/>
              <a:gd name="connsiteX1" fmla="*/ 2724150 w 2876550"/>
              <a:gd name="connsiteY1" fmla="*/ 38100 h 590550"/>
              <a:gd name="connsiteX2" fmla="*/ 2562225 w 2876550"/>
              <a:gd name="connsiteY2" fmla="*/ 76200 h 590550"/>
              <a:gd name="connsiteX3" fmla="*/ 2524125 w 2876550"/>
              <a:gd name="connsiteY3" fmla="*/ 85725 h 590550"/>
              <a:gd name="connsiteX4" fmla="*/ 2209800 w 2876550"/>
              <a:gd name="connsiteY4" fmla="*/ 76200 h 590550"/>
              <a:gd name="connsiteX5" fmla="*/ 2152650 w 2876550"/>
              <a:gd name="connsiteY5" fmla="*/ 66675 h 590550"/>
              <a:gd name="connsiteX6" fmla="*/ 2019300 w 2876550"/>
              <a:gd name="connsiteY6" fmla="*/ 57150 h 590550"/>
              <a:gd name="connsiteX7" fmla="*/ 1228725 w 2876550"/>
              <a:gd name="connsiteY7" fmla="*/ 57150 h 590550"/>
              <a:gd name="connsiteX8" fmla="*/ 1200150 w 2876550"/>
              <a:gd name="connsiteY8" fmla="*/ 47625 h 590550"/>
              <a:gd name="connsiteX9" fmla="*/ 1162050 w 2876550"/>
              <a:gd name="connsiteY9" fmla="*/ 38100 h 590550"/>
              <a:gd name="connsiteX10" fmla="*/ 1066800 w 2876550"/>
              <a:gd name="connsiteY10" fmla="*/ 19050 h 590550"/>
              <a:gd name="connsiteX11" fmla="*/ 1019175 w 2876550"/>
              <a:gd name="connsiteY11" fmla="*/ 9525 h 590550"/>
              <a:gd name="connsiteX12" fmla="*/ 981075 w 2876550"/>
              <a:gd name="connsiteY12" fmla="*/ 0 h 590550"/>
              <a:gd name="connsiteX13" fmla="*/ 571500 w 2876550"/>
              <a:gd name="connsiteY13" fmla="*/ 9525 h 590550"/>
              <a:gd name="connsiteX14" fmla="*/ 495300 w 2876550"/>
              <a:gd name="connsiteY14" fmla="*/ 19050 h 590550"/>
              <a:gd name="connsiteX15" fmla="*/ 371475 w 2876550"/>
              <a:gd name="connsiteY15" fmla="*/ 28575 h 590550"/>
              <a:gd name="connsiteX16" fmla="*/ 333375 w 2876550"/>
              <a:gd name="connsiteY16" fmla="*/ 38100 h 590550"/>
              <a:gd name="connsiteX17" fmla="*/ 266700 w 2876550"/>
              <a:gd name="connsiteY17" fmla="*/ 47625 h 590550"/>
              <a:gd name="connsiteX18" fmla="*/ 209550 w 2876550"/>
              <a:gd name="connsiteY18" fmla="*/ 66675 h 590550"/>
              <a:gd name="connsiteX19" fmla="*/ 180975 w 2876550"/>
              <a:gd name="connsiteY19" fmla="*/ 76200 h 590550"/>
              <a:gd name="connsiteX20" fmla="*/ 152400 w 2876550"/>
              <a:gd name="connsiteY20" fmla="*/ 95250 h 590550"/>
              <a:gd name="connsiteX21" fmla="*/ 133350 w 2876550"/>
              <a:gd name="connsiteY21" fmla="*/ 123825 h 590550"/>
              <a:gd name="connsiteX22" fmla="*/ 76200 w 2876550"/>
              <a:gd name="connsiteY22" fmla="*/ 171450 h 590550"/>
              <a:gd name="connsiteX23" fmla="*/ 47625 w 2876550"/>
              <a:gd name="connsiteY23" fmla="*/ 180975 h 590550"/>
              <a:gd name="connsiteX24" fmla="*/ 0 w 2876550"/>
              <a:gd name="connsiteY24" fmla="*/ 238125 h 590550"/>
              <a:gd name="connsiteX25" fmla="*/ 19050 w 2876550"/>
              <a:gd name="connsiteY25" fmla="*/ 314325 h 590550"/>
              <a:gd name="connsiteX26" fmla="*/ 38100 w 2876550"/>
              <a:gd name="connsiteY26" fmla="*/ 371475 h 590550"/>
              <a:gd name="connsiteX27" fmla="*/ 66675 w 2876550"/>
              <a:gd name="connsiteY27" fmla="*/ 400050 h 590550"/>
              <a:gd name="connsiteX28" fmla="*/ 104775 w 2876550"/>
              <a:gd name="connsiteY28" fmla="*/ 457200 h 590550"/>
              <a:gd name="connsiteX29" fmla="*/ 133350 w 2876550"/>
              <a:gd name="connsiteY29" fmla="*/ 485775 h 590550"/>
              <a:gd name="connsiteX30" fmla="*/ 209550 w 2876550"/>
              <a:gd name="connsiteY30" fmla="*/ 552450 h 590550"/>
              <a:gd name="connsiteX31" fmla="*/ 266700 w 2876550"/>
              <a:gd name="connsiteY31" fmla="*/ 571500 h 590550"/>
              <a:gd name="connsiteX32" fmla="*/ 352425 w 2876550"/>
              <a:gd name="connsiteY32" fmla="*/ 590550 h 590550"/>
              <a:gd name="connsiteX33" fmla="*/ 695325 w 2876550"/>
              <a:gd name="connsiteY33" fmla="*/ 581025 h 590550"/>
              <a:gd name="connsiteX34" fmla="*/ 752475 w 2876550"/>
              <a:gd name="connsiteY34" fmla="*/ 571500 h 590550"/>
              <a:gd name="connsiteX35" fmla="*/ 866775 w 2876550"/>
              <a:gd name="connsiteY35" fmla="*/ 552450 h 590550"/>
              <a:gd name="connsiteX36" fmla="*/ 1123950 w 2876550"/>
              <a:gd name="connsiteY36" fmla="*/ 542925 h 590550"/>
              <a:gd name="connsiteX37" fmla="*/ 1219200 w 2876550"/>
              <a:gd name="connsiteY37" fmla="*/ 533400 h 590550"/>
              <a:gd name="connsiteX38" fmla="*/ 1285875 w 2876550"/>
              <a:gd name="connsiteY38" fmla="*/ 523875 h 590550"/>
              <a:gd name="connsiteX39" fmla="*/ 1524000 w 2876550"/>
              <a:gd name="connsiteY39" fmla="*/ 504825 h 590550"/>
              <a:gd name="connsiteX40" fmla="*/ 1876425 w 2876550"/>
              <a:gd name="connsiteY40" fmla="*/ 514350 h 590550"/>
              <a:gd name="connsiteX41" fmla="*/ 1971675 w 2876550"/>
              <a:gd name="connsiteY41" fmla="*/ 523875 h 590550"/>
              <a:gd name="connsiteX42" fmla="*/ 2028825 w 2876550"/>
              <a:gd name="connsiteY42" fmla="*/ 542925 h 590550"/>
              <a:gd name="connsiteX43" fmla="*/ 2057400 w 2876550"/>
              <a:gd name="connsiteY43" fmla="*/ 552450 h 590550"/>
              <a:gd name="connsiteX44" fmla="*/ 2114550 w 2876550"/>
              <a:gd name="connsiteY44" fmla="*/ 561975 h 590550"/>
              <a:gd name="connsiteX45" fmla="*/ 2209800 w 2876550"/>
              <a:gd name="connsiteY45" fmla="*/ 581025 h 590550"/>
              <a:gd name="connsiteX46" fmla="*/ 2543175 w 2876550"/>
              <a:gd name="connsiteY46" fmla="*/ 571500 h 590550"/>
              <a:gd name="connsiteX47" fmla="*/ 2600325 w 2876550"/>
              <a:gd name="connsiteY47" fmla="*/ 552450 h 590550"/>
              <a:gd name="connsiteX48" fmla="*/ 2628900 w 2876550"/>
              <a:gd name="connsiteY48" fmla="*/ 542925 h 590550"/>
              <a:gd name="connsiteX49" fmla="*/ 2724150 w 2876550"/>
              <a:gd name="connsiteY49" fmla="*/ 476250 h 590550"/>
              <a:gd name="connsiteX50" fmla="*/ 2752725 w 2876550"/>
              <a:gd name="connsiteY50" fmla="*/ 457200 h 590550"/>
              <a:gd name="connsiteX51" fmla="*/ 2809875 w 2876550"/>
              <a:gd name="connsiteY51" fmla="*/ 428625 h 590550"/>
              <a:gd name="connsiteX52" fmla="*/ 2876550 w 2876550"/>
              <a:gd name="connsiteY52" fmla="*/ 342900 h 590550"/>
              <a:gd name="connsiteX53" fmla="*/ 2847975 w 2876550"/>
              <a:gd name="connsiteY53" fmla="*/ 171450 h 590550"/>
              <a:gd name="connsiteX54" fmla="*/ 2838450 w 2876550"/>
              <a:gd name="connsiteY54" fmla="*/ 142875 h 590550"/>
              <a:gd name="connsiteX55" fmla="*/ 2828925 w 2876550"/>
              <a:gd name="connsiteY55" fmla="*/ 114300 h 590550"/>
              <a:gd name="connsiteX56" fmla="*/ 2800350 w 2876550"/>
              <a:gd name="connsiteY56" fmla="*/ 95250 h 590550"/>
              <a:gd name="connsiteX57" fmla="*/ 2724150 w 2876550"/>
              <a:gd name="connsiteY57" fmla="*/ 28575 h 590550"/>
              <a:gd name="connsiteX58" fmla="*/ 2724150 w 2876550"/>
              <a:gd name="connsiteY58" fmla="*/ 381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876550" h="590550">
                <a:moveTo>
                  <a:pt x="2724150" y="38100"/>
                </a:moveTo>
                <a:lnTo>
                  <a:pt x="2724150" y="38100"/>
                </a:lnTo>
                <a:cubicBezTo>
                  <a:pt x="2612867" y="62830"/>
                  <a:pt x="2666823" y="50050"/>
                  <a:pt x="2562225" y="76200"/>
                </a:cubicBezTo>
                <a:lnTo>
                  <a:pt x="2524125" y="85725"/>
                </a:lnTo>
                <a:cubicBezTo>
                  <a:pt x="2419350" y="82550"/>
                  <a:pt x="2314486" y="81568"/>
                  <a:pt x="2209800" y="76200"/>
                </a:cubicBezTo>
                <a:cubicBezTo>
                  <a:pt x="2190513" y="75211"/>
                  <a:pt x="2171867" y="68597"/>
                  <a:pt x="2152650" y="66675"/>
                </a:cubicBezTo>
                <a:cubicBezTo>
                  <a:pt x="2108308" y="62241"/>
                  <a:pt x="2063750" y="60325"/>
                  <a:pt x="2019300" y="57150"/>
                </a:cubicBezTo>
                <a:cubicBezTo>
                  <a:pt x="1669085" y="64446"/>
                  <a:pt x="1555387" y="74343"/>
                  <a:pt x="1228725" y="57150"/>
                </a:cubicBezTo>
                <a:cubicBezTo>
                  <a:pt x="1218699" y="56622"/>
                  <a:pt x="1209804" y="50383"/>
                  <a:pt x="1200150" y="47625"/>
                </a:cubicBezTo>
                <a:cubicBezTo>
                  <a:pt x="1187563" y="44029"/>
                  <a:pt x="1174850" y="40843"/>
                  <a:pt x="1162050" y="38100"/>
                </a:cubicBezTo>
                <a:cubicBezTo>
                  <a:pt x="1130390" y="31316"/>
                  <a:pt x="1098550" y="25400"/>
                  <a:pt x="1066800" y="19050"/>
                </a:cubicBezTo>
                <a:cubicBezTo>
                  <a:pt x="1050925" y="15875"/>
                  <a:pt x="1034881" y="13452"/>
                  <a:pt x="1019175" y="9525"/>
                </a:cubicBezTo>
                <a:lnTo>
                  <a:pt x="981075" y="0"/>
                </a:lnTo>
                <a:lnTo>
                  <a:pt x="571500" y="9525"/>
                </a:lnTo>
                <a:cubicBezTo>
                  <a:pt x="545922" y="10528"/>
                  <a:pt x="520782" y="16623"/>
                  <a:pt x="495300" y="19050"/>
                </a:cubicBezTo>
                <a:cubicBezTo>
                  <a:pt x="454090" y="22975"/>
                  <a:pt x="412750" y="25400"/>
                  <a:pt x="371475" y="28575"/>
                </a:cubicBezTo>
                <a:cubicBezTo>
                  <a:pt x="358775" y="31750"/>
                  <a:pt x="346255" y="35758"/>
                  <a:pt x="333375" y="38100"/>
                </a:cubicBezTo>
                <a:cubicBezTo>
                  <a:pt x="311286" y="42116"/>
                  <a:pt x="288576" y="42577"/>
                  <a:pt x="266700" y="47625"/>
                </a:cubicBezTo>
                <a:cubicBezTo>
                  <a:pt x="247134" y="52140"/>
                  <a:pt x="228600" y="60325"/>
                  <a:pt x="209550" y="66675"/>
                </a:cubicBezTo>
                <a:cubicBezTo>
                  <a:pt x="200025" y="69850"/>
                  <a:pt x="189329" y="70631"/>
                  <a:pt x="180975" y="76200"/>
                </a:cubicBezTo>
                <a:lnTo>
                  <a:pt x="152400" y="95250"/>
                </a:lnTo>
                <a:cubicBezTo>
                  <a:pt x="146050" y="104775"/>
                  <a:pt x="140679" y="115031"/>
                  <a:pt x="133350" y="123825"/>
                </a:cubicBezTo>
                <a:cubicBezTo>
                  <a:pt x="118303" y="141881"/>
                  <a:pt x="97607" y="160746"/>
                  <a:pt x="76200" y="171450"/>
                </a:cubicBezTo>
                <a:cubicBezTo>
                  <a:pt x="67220" y="175940"/>
                  <a:pt x="57150" y="177800"/>
                  <a:pt x="47625" y="180975"/>
                </a:cubicBezTo>
                <a:cubicBezTo>
                  <a:pt x="42164" y="186436"/>
                  <a:pt x="0" y="224864"/>
                  <a:pt x="0" y="238125"/>
                </a:cubicBezTo>
                <a:cubicBezTo>
                  <a:pt x="0" y="264307"/>
                  <a:pt x="10771" y="289487"/>
                  <a:pt x="19050" y="314325"/>
                </a:cubicBezTo>
                <a:cubicBezTo>
                  <a:pt x="25400" y="333375"/>
                  <a:pt x="23901" y="357276"/>
                  <a:pt x="38100" y="371475"/>
                </a:cubicBezTo>
                <a:cubicBezTo>
                  <a:pt x="47625" y="381000"/>
                  <a:pt x="58405" y="389417"/>
                  <a:pt x="66675" y="400050"/>
                </a:cubicBezTo>
                <a:cubicBezTo>
                  <a:pt x="80731" y="418122"/>
                  <a:pt x="88586" y="441011"/>
                  <a:pt x="104775" y="457200"/>
                </a:cubicBezTo>
                <a:cubicBezTo>
                  <a:pt x="114300" y="466725"/>
                  <a:pt x="124726" y="475427"/>
                  <a:pt x="133350" y="485775"/>
                </a:cubicBezTo>
                <a:cubicBezTo>
                  <a:pt x="163268" y="521677"/>
                  <a:pt x="146538" y="531446"/>
                  <a:pt x="209550" y="552450"/>
                </a:cubicBezTo>
                <a:cubicBezTo>
                  <a:pt x="228600" y="558800"/>
                  <a:pt x="247219" y="566630"/>
                  <a:pt x="266700" y="571500"/>
                </a:cubicBezTo>
                <a:cubicBezTo>
                  <a:pt x="320506" y="584952"/>
                  <a:pt x="291963" y="578458"/>
                  <a:pt x="352425" y="590550"/>
                </a:cubicBezTo>
                <a:lnTo>
                  <a:pt x="695325" y="581025"/>
                </a:lnTo>
                <a:cubicBezTo>
                  <a:pt x="714616" y="580106"/>
                  <a:pt x="733474" y="574955"/>
                  <a:pt x="752475" y="571500"/>
                </a:cubicBezTo>
                <a:cubicBezTo>
                  <a:pt x="791663" y="564375"/>
                  <a:pt x="826302" y="554831"/>
                  <a:pt x="866775" y="552450"/>
                </a:cubicBezTo>
                <a:cubicBezTo>
                  <a:pt x="952411" y="547413"/>
                  <a:pt x="1038225" y="546100"/>
                  <a:pt x="1123950" y="542925"/>
                </a:cubicBezTo>
                <a:lnTo>
                  <a:pt x="1219200" y="533400"/>
                </a:lnTo>
                <a:cubicBezTo>
                  <a:pt x="1241497" y="530777"/>
                  <a:pt x="1263562" y="526354"/>
                  <a:pt x="1285875" y="523875"/>
                </a:cubicBezTo>
                <a:cubicBezTo>
                  <a:pt x="1359097" y="515739"/>
                  <a:pt x="1452161" y="509956"/>
                  <a:pt x="1524000" y="504825"/>
                </a:cubicBezTo>
                <a:lnTo>
                  <a:pt x="1876425" y="514350"/>
                </a:lnTo>
                <a:cubicBezTo>
                  <a:pt x="1908305" y="515707"/>
                  <a:pt x="1940313" y="517995"/>
                  <a:pt x="1971675" y="523875"/>
                </a:cubicBezTo>
                <a:cubicBezTo>
                  <a:pt x="1991412" y="527576"/>
                  <a:pt x="2009775" y="536575"/>
                  <a:pt x="2028825" y="542925"/>
                </a:cubicBezTo>
                <a:cubicBezTo>
                  <a:pt x="2038350" y="546100"/>
                  <a:pt x="2047496" y="550799"/>
                  <a:pt x="2057400" y="552450"/>
                </a:cubicBezTo>
                <a:cubicBezTo>
                  <a:pt x="2076450" y="555625"/>
                  <a:pt x="2095568" y="558416"/>
                  <a:pt x="2114550" y="561975"/>
                </a:cubicBezTo>
                <a:cubicBezTo>
                  <a:pt x="2146374" y="567942"/>
                  <a:pt x="2209800" y="581025"/>
                  <a:pt x="2209800" y="581025"/>
                </a:cubicBezTo>
                <a:cubicBezTo>
                  <a:pt x="2320925" y="577850"/>
                  <a:pt x="2432301" y="579613"/>
                  <a:pt x="2543175" y="571500"/>
                </a:cubicBezTo>
                <a:cubicBezTo>
                  <a:pt x="2563202" y="570035"/>
                  <a:pt x="2581275" y="558800"/>
                  <a:pt x="2600325" y="552450"/>
                </a:cubicBezTo>
                <a:lnTo>
                  <a:pt x="2628900" y="542925"/>
                </a:lnTo>
                <a:cubicBezTo>
                  <a:pt x="2685316" y="500613"/>
                  <a:pt x="2653791" y="523156"/>
                  <a:pt x="2724150" y="476250"/>
                </a:cubicBezTo>
                <a:cubicBezTo>
                  <a:pt x="2733675" y="469900"/>
                  <a:pt x="2741865" y="460820"/>
                  <a:pt x="2752725" y="457200"/>
                </a:cubicBezTo>
                <a:cubicBezTo>
                  <a:pt x="2792160" y="444055"/>
                  <a:pt x="2772946" y="453244"/>
                  <a:pt x="2809875" y="428625"/>
                </a:cubicBezTo>
                <a:cubicBezTo>
                  <a:pt x="2855447" y="360267"/>
                  <a:pt x="2831786" y="387664"/>
                  <a:pt x="2876550" y="342900"/>
                </a:cubicBezTo>
                <a:cubicBezTo>
                  <a:pt x="2865357" y="208589"/>
                  <a:pt x="2879115" y="264870"/>
                  <a:pt x="2847975" y="171450"/>
                </a:cubicBezTo>
                <a:lnTo>
                  <a:pt x="2838450" y="142875"/>
                </a:lnTo>
                <a:cubicBezTo>
                  <a:pt x="2835275" y="133350"/>
                  <a:pt x="2837279" y="119869"/>
                  <a:pt x="2828925" y="114300"/>
                </a:cubicBezTo>
                <a:lnTo>
                  <a:pt x="2800350" y="95250"/>
                </a:lnTo>
                <a:cubicBezTo>
                  <a:pt x="2783417" y="69850"/>
                  <a:pt x="2761192" y="28575"/>
                  <a:pt x="2724150" y="28575"/>
                </a:cubicBezTo>
                <a:lnTo>
                  <a:pt x="2724150" y="3810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H="1">
            <a:off x="5676901" y="457201"/>
            <a:ext cx="1219200" cy="774700"/>
          </a:xfrm>
          <a:custGeom>
            <a:avLst/>
            <a:gdLst>
              <a:gd name="connsiteX0" fmla="*/ 2724150 w 2876550"/>
              <a:gd name="connsiteY0" fmla="*/ 38100 h 590550"/>
              <a:gd name="connsiteX1" fmla="*/ 2724150 w 2876550"/>
              <a:gd name="connsiteY1" fmla="*/ 38100 h 590550"/>
              <a:gd name="connsiteX2" fmla="*/ 2562225 w 2876550"/>
              <a:gd name="connsiteY2" fmla="*/ 76200 h 590550"/>
              <a:gd name="connsiteX3" fmla="*/ 2524125 w 2876550"/>
              <a:gd name="connsiteY3" fmla="*/ 85725 h 590550"/>
              <a:gd name="connsiteX4" fmla="*/ 2209800 w 2876550"/>
              <a:gd name="connsiteY4" fmla="*/ 76200 h 590550"/>
              <a:gd name="connsiteX5" fmla="*/ 2152650 w 2876550"/>
              <a:gd name="connsiteY5" fmla="*/ 66675 h 590550"/>
              <a:gd name="connsiteX6" fmla="*/ 2019300 w 2876550"/>
              <a:gd name="connsiteY6" fmla="*/ 57150 h 590550"/>
              <a:gd name="connsiteX7" fmla="*/ 1228725 w 2876550"/>
              <a:gd name="connsiteY7" fmla="*/ 57150 h 590550"/>
              <a:gd name="connsiteX8" fmla="*/ 1200150 w 2876550"/>
              <a:gd name="connsiteY8" fmla="*/ 47625 h 590550"/>
              <a:gd name="connsiteX9" fmla="*/ 1162050 w 2876550"/>
              <a:gd name="connsiteY9" fmla="*/ 38100 h 590550"/>
              <a:gd name="connsiteX10" fmla="*/ 1066800 w 2876550"/>
              <a:gd name="connsiteY10" fmla="*/ 19050 h 590550"/>
              <a:gd name="connsiteX11" fmla="*/ 1019175 w 2876550"/>
              <a:gd name="connsiteY11" fmla="*/ 9525 h 590550"/>
              <a:gd name="connsiteX12" fmla="*/ 981075 w 2876550"/>
              <a:gd name="connsiteY12" fmla="*/ 0 h 590550"/>
              <a:gd name="connsiteX13" fmla="*/ 571500 w 2876550"/>
              <a:gd name="connsiteY13" fmla="*/ 9525 h 590550"/>
              <a:gd name="connsiteX14" fmla="*/ 495300 w 2876550"/>
              <a:gd name="connsiteY14" fmla="*/ 19050 h 590550"/>
              <a:gd name="connsiteX15" fmla="*/ 371475 w 2876550"/>
              <a:gd name="connsiteY15" fmla="*/ 28575 h 590550"/>
              <a:gd name="connsiteX16" fmla="*/ 333375 w 2876550"/>
              <a:gd name="connsiteY16" fmla="*/ 38100 h 590550"/>
              <a:gd name="connsiteX17" fmla="*/ 266700 w 2876550"/>
              <a:gd name="connsiteY17" fmla="*/ 47625 h 590550"/>
              <a:gd name="connsiteX18" fmla="*/ 209550 w 2876550"/>
              <a:gd name="connsiteY18" fmla="*/ 66675 h 590550"/>
              <a:gd name="connsiteX19" fmla="*/ 180975 w 2876550"/>
              <a:gd name="connsiteY19" fmla="*/ 76200 h 590550"/>
              <a:gd name="connsiteX20" fmla="*/ 152400 w 2876550"/>
              <a:gd name="connsiteY20" fmla="*/ 95250 h 590550"/>
              <a:gd name="connsiteX21" fmla="*/ 133350 w 2876550"/>
              <a:gd name="connsiteY21" fmla="*/ 123825 h 590550"/>
              <a:gd name="connsiteX22" fmla="*/ 76200 w 2876550"/>
              <a:gd name="connsiteY22" fmla="*/ 171450 h 590550"/>
              <a:gd name="connsiteX23" fmla="*/ 47625 w 2876550"/>
              <a:gd name="connsiteY23" fmla="*/ 180975 h 590550"/>
              <a:gd name="connsiteX24" fmla="*/ 0 w 2876550"/>
              <a:gd name="connsiteY24" fmla="*/ 238125 h 590550"/>
              <a:gd name="connsiteX25" fmla="*/ 19050 w 2876550"/>
              <a:gd name="connsiteY25" fmla="*/ 314325 h 590550"/>
              <a:gd name="connsiteX26" fmla="*/ 38100 w 2876550"/>
              <a:gd name="connsiteY26" fmla="*/ 371475 h 590550"/>
              <a:gd name="connsiteX27" fmla="*/ 66675 w 2876550"/>
              <a:gd name="connsiteY27" fmla="*/ 400050 h 590550"/>
              <a:gd name="connsiteX28" fmla="*/ 104775 w 2876550"/>
              <a:gd name="connsiteY28" fmla="*/ 457200 h 590550"/>
              <a:gd name="connsiteX29" fmla="*/ 133350 w 2876550"/>
              <a:gd name="connsiteY29" fmla="*/ 485775 h 590550"/>
              <a:gd name="connsiteX30" fmla="*/ 209550 w 2876550"/>
              <a:gd name="connsiteY30" fmla="*/ 552450 h 590550"/>
              <a:gd name="connsiteX31" fmla="*/ 266700 w 2876550"/>
              <a:gd name="connsiteY31" fmla="*/ 571500 h 590550"/>
              <a:gd name="connsiteX32" fmla="*/ 352425 w 2876550"/>
              <a:gd name="connsiteY32" fmla="*/ 590550 h 590550"/>
              <a:gd name="connsiteX33" fmla="*/ 695325 w 2876550"/>
              <a:gd name="connsiteY33" fmla="*/ 581025 h 590550"/>
              <a:gd name="connsiteX34" fmla="*/ 752475 w 2876550"/>
              <a:gd name="connsiteY34" fmla="*/ 571500 h 590550"/>
              <a:gd name="connsiteX35" fmla="*/ 866775 w 2876550"/>
              <a:gd name="connsiteY35" fmla="*/ 552450 h 590550"/>
              <a:gd name="connsiteX36" fmla="*/ 1123950 w 2876550"/>
              <a:gd name="connsiteY36" fmla="*/ 542925 h 590550"/>
              <a:gd name="connsiteX37" fmla="*/ 1219200 w 2876550"/>
              <a:gd name="connsiteY37" fmla="*/ 533400 h 590550"/>
              <a:gd name="connsiteX38" fmla="*/ 1285875 w 2876550"/>
              <a:gd name="connsiteY38" fmla="*/ 523875 h 590550"/>
              <a:gd name="connsiteX39" fmla="*/ 1524000 w 2876550"/>
              <a:gd name="connsiteY39" fmla="*/ 504825 h 590550"/>
              <a:gd name="connsiteX40" fmla="*/ 1876425 w 2876550"/>
              <a:gd name="connsiteY40" fmla="*/ 514350 h 590550"/>
              <a:gd name="connsiteX41" fmla="*/ 1971675 w 2876550"/>
              <a:gd name="connsiteY41" fmla="*/ 523875 h 590550"/>
              <a:gd name="connsiteX42" fmla="*/ 2028825 w 2876550"/>
              <a:gd name="connsiteY42" fmla="*/ 542925 h 590550"/>
              <a:gd name="connsiteX43" fmla="*/ 2057400 w 2876550"/>
              <a:gd name="connsiteY43" fmla="*/ 552450 h 590550"/>
              <a:gd name="connsiteX44" fmla="*/ 2114550 w 2876550"/>
              <a:gd name="connsiteY44" fmla="*/ 561975 h 590550"/>
              <a:gd name="connsiteX45" fmla="*/ 2209800 w 2876550"/>
              <a:gd name="connsiteY45" fmla="*/ 581025 h 590550"/>
              <a:gd name="connsiteX46" fmla="*/ 2543175 w 2876550"/>
              <a:gd name="connsiteY46" fmla="*/ 571500 h 590550"/>
              <a:gd name="connsiteX47" fmla="*/ 2600325 w 2876550"/>
              <a:gd name="connsiteY47" fmla="*/ 552450 h 590550"/>
              <a:gd name="connsiteX48" fmla="*/ 2628900 w 2876550"/>
              <a:gd name="connsiteY48" fmla="*/ 542925 h 590550"/>
              <a:gd name="connsiteX49" fmla="*/ 2724150 w 2876550"/>
              <a:gd name="connsiteY49" fmla="*/ 476250 h 590550"/>
              <a:gd name="connsiteX50" fmla="*/ 2752725 w 2876550"/>
              <a:gd name="connsiteY50" fmla="*/ 457200 h 590550"/>
              <a:gd name="connsiteX51" fmla="*/ 2809875 w 2876550"/>
              <a:gd name="connsiteY51" fmla="*/ 428625 h 590550"/>
              <a:gd name="connsiteX52" fmla="*/ 2876550 w 2876550"/>
              <a:gd name="connsiteY52" fmla="*/ 342900 h 590550"/>
              <a:gd name="connsiteX53" fmla="*/ 2847975 w 2876550"/>
              <a:gd name="connsiteY53" fmla="*/ 171450 h 590550"/>
              <a:gd name="connsiteX54" fmla="*/ 2838450 w 2876550"/>
              <a:gd name="connsiteY54" fmla="*/ 142875 h 590550"/>
              <a:gd name="connsiteX55" fmla="*/ 2828925 w 2876550"/>
              <a:gd name="connsiteY55" fmla="*/ 114300 h 590550"/>
              <a:gd name="connsiteX56" fmla="*/ 2800350 w 2876550"/>
              <a:gd name="connsiteY56" fmla="*/ 95250 h 590550"/>
              <a:gd name="connsiteX57" fmla="*/ 2724150 w 2876550"/>
              <a:gd name="connsiteY57" fmla="*/ 28575 h 590550"/>
              <a:gd name="connsiteX58" fmla="*/ 2724150 w 2876550"/>
              <a:gd name="connsiteY58" fmla="*/ 381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876550" h="590550">
                <a:moveTo>
                  <a:pt x="2724150" y="38100"/>
                </a:moveTo>
                <a:lnTo>
                  <a:pt x="2724150" y="38100"/>
                </a:lnTo>
                <a:cubicBezTo>
                  <a:pt x="2612867" y="62830"/>
                  <a:pt x="2666823" y="50050"/>
                  <a:pt x="2562225" y="76200"/>
                </a:cubicBezTo>
                <a:lnTo>
                  <a:pt x="2524125" y="85725"/>
                </a:lnTo>
                <a:cubicBezTo>
                  <a:pt x="2419350" y="82550"/>
                  <a:pt x="2314486" y="81568"/>
                  <a:pt x="2209800" y="76200"/>
                </a:cubicBezTo>
                <a:cubicBezTo>
                  <a:pt x="2190513" y="75211"/>
                  <a:pt x="2171867" y="68597"/>
                  <a:pt x="2152650" y="66675"/>
                </a:cubicBezTo>
                <a:cubicBezTo>
                  <a:pt x="2108308" y="62241"/>
                  <a:pt x="2063750" y="60325"/>
                  <a:pt x="2019300" y="57150"/>
                </a:cubicBezTo>
                <a:cubicBezTo>
                  <a:pt x="1669085" y="64446"/>
                  <a:pt x="1555387" y="74343"/>
                  <a:pt x="1228725" y="57150"/>
                </a:cubicBezTo>
                <a:cubicBezTo>
                  <a:pt x="1218699" y="56622"/>
                  <a:pt x="1209804" y="50383"/>
                  <a:pt x="1200150" y="47625"/>
                </a:cubicBezTo>
                <a:cubicBezTo>
                  <a:pt x="1187563" y="44029"/>
                  <a:pt x="1174850" y="40843"/>
                  <a:pt x="1162050" y="38100"/>
                </a:cubicBezTo>
                <a:cubicBezTo>
                  <a:pt x="1130390" y="31316"/>
                  <a:pt x="1098550" y="25400"/>
                  <a:pt x="1066800" y="19050"/>
                </a:cubicBezTo>
                <a:cubicBezTo>
                  <a:pt x="1050925" y="15875"/>
                  <a:pt x="1034881" y="13452"/>
                  <a:pt x="1019175" y="9525"/>
                </a:cubicBezTo>
                <a:lnTo>
                  <a:pt x="981075" y="0"/>
                </a:lnTo>
                <a:lnTo>
                  <a:pt x="571500" y="9525"/>
                </a:lnTo>
                <a:cubicBezTo>
                  <a:pt x="545922" y="10528"/>
                  <a:pt x="520782" y="16623"/>
                  <a:pt x="495300" y="19050"/>
                </a:cubicBezTo>
                <a:cubicBezTo>
                  <a:pt x="454090" y="22975"/>
                  <a:pt x="412750" y="25400"/>
                  <a:pt x="371475" y="28575"/>
                </a:cubicBezTo>
                <a:cubicBezTo>
                  <a:pt x="358775" y="31750"/>
                  <a:pt x="346255" y="35758"/>
                  <a:pt x="333375" y="38100"/>
                </a:cubicBezTo>
                <a:cubicBezTo>
                  <a:pt x="311286" y="42116"/>
                  <a:pt x="288576" y="42577"/>
                  <a:pt x="266700" y="47625"/>
                </a:cubicBezTo>
                <a:cubicBezTo>
                  <a:pt x="247134" y="52140"/>
                  <a:pt x="228600" y="60325"/>
                  <a:pt x="209550" y="66675"/>
                </a:cubicBezTo>
                <a:cubicBezTo>
                  <a:pt x="200025" y="69850"/>
                  <a:pt x="189329" y="70631"/>
                  <a:pt x="180975" y="76200"/>
                </a:cubicBezTo>
                <a:lnTo>
                  <a:pt x="152400" y="95250"/>
                </a:lnTo>
                <a:cubicBezTo>
                  <a:pt x="146050" y="104775"/>
                  <a:pt x="140679" y="115031"/>
                  <a:pt x="133350" y="123825"/>
                </a:cubicBezTo>
                <a:cubicBezTo>
                  <a:pt x="118303" y="141881"/>
                  <a:pt x="97607" y="160746"/>
                  <a:pt x="76200" y="171450"/>
                </a:cubicBezTo>
                <a:cubicBezTo>
                  <a:pt x="67220" y="175940"/>
                  <a:pt x="57150" y="177800"/>
                  <a:pt x="47625" y="180975"/>
                </a:cubicBezTo>
                <a:cubicBezTo>
                  <a:pt x="42164" y="186436"/>
                  <a:pt x="0" y="224864"/>
                  <a:pt x="0" y="238125"/>
                </a:cubicBezTo>
                <a:cubicBezTo>
                  <a:pt x="0" y="264307"/>
                  <a:pt x="10771" y="289487"/>
                  <a:pt x="19050" y="314325"/>
                </a:cubicBezTo>
                <a:cubicBezTo>
                  <a:pt x="25400" y="333375"/>
                  <a:pt x="23901" y="357276"/>
                  <a:pt x="38100" y="371475"/>
                </a:cubicBezTo>
                <a:cubicBezTo>
                  <a:pt x="47625" y="381000"/>
                  <a:pt x="58405" y="389417"/>
                  <a:pt x="66675" y="400050"/>
                </a:cubicBezTo>
                <a:cubicBezTo>
                  <a:pt x="80731" y="418122"/>
                  <a:pt x="88586" y="441011"/>
                  <a:pt x="104775" y="457200"/>
                </a:cubicBezTo>
                <a:cubicBezTo>
                  <a:pt x="114300" y="466725"/>
                  <a:pt x="124726" y="475427"/>
                  <a:pt x="133350" y="485775"/>
                </a:cubicBezTo>
                <a:cubicBezTo>
                  <a:pt x="163268" y="521677"/>
                  <a:pt x="146538" y="531446"/>
                  <a:pt x="209550" y="552450"/>
                </a:cubicBezTo>
                <a:cubicBezTo>
                  <a:pt x="228600" y="558800"/>
                  <a:pt x="247219" y="566630"/>
                  <a:pt x="266700" y="571500"/>
                </a:cubicBezTo>
                <a:cubicBezTo>
                  <a:pt x="320506" y="584952"/>
                  <a:pt x="291963" y="578458"/>
                  <a:pt x="352425" y="590550"/>
                </a:cubicBezTo>
                <a:lnTo>
                  <a:pt x="695325" y="581025"/>
                </a:lnTo>
                <a:cubicBezTo>
                  <a:pt x="714616" y="580106"/>
                  <a:pt x="733474" y="574955"/>
                  <a:pt x="752475" y="571500"/>
                </a:cubicBezTo>
                <a:cubicBezTo>
                  <a:pt x="791663" y="564375"/>
                  <a:pt x="826302" y="554831"/>
                  <a:pt x="866775" y="552450"/>
                </a:cubicBezTo>
                <a:cubicBezTo>
                  <a:pt x="952411" y="547413"/>
                  <a:pt x="1038225" y="546100"/>
                  <a:pt x="1123950" y="542925"/>
                </a:cubicBezTo>
                <a:lnTo>
                  <a:pt x="1219200" y="533400"/>
                </a:lnTo>
                <a:cubicBezTo>
                  <a:pt x="1241497" y="530777"/>
                  <a:pt x="1263562" y="526354"/>
                  <a:pt x="1285875" y="523875"/>
                </a:cubicBezTo>
                <a:cubicBezTo>
                  <a:pt x="1359097" y="515739"/>
                  <a:pt x="1452161" y="509956"/>
                  <a:pt x="1524000" y="504825"/>
                </a:cubicBezTo>
                <a:lnTo>
                  <a:pt x="1876425" y="514350"/>
                </a:lnTo>
                <a:cubicBezTo>
                  <a:pt x="1908305" y="515707"/>
                  <a:pt x="1940313" y="517995"/>
                  <a:pt x="1971675" y="523875"/>
                </a:cubicBezTo>
                <a:cubicBezTo>
                  <a:pt x="1991412" y="527576"/>
                  <a:pt x="2009775" y="536575"/>
                  <a:pt x="2028825" y="542925"/>
                </a:cubicBezTo>
                <a:cubicBezTo>
                  <a:pt x="2038350" y="546100"/>
                  <a:pt x="2047496" y="550799"/>
                  <a:pt x="2057400" y="552450"/>
                </a:cubicBezTo>
                <a:cubicBezTo>
                  <a:pt x="2076450" y="555625"/>
                  <a:pt x="2095568" y="558416"/>
                  <a:pt x="2114550" y="561975"/>
                </a:cubicBezTo>
                <a:cubicBezTo>
                  <a:pt x="2146374" y="567942"/>
                  <a:pt x="2209800" y="581025"/>
                  <a:pt x="2209800" y="581025"/>
                </a:cubicBezTo>
                <a:cubicBezTo>
                  <a:pt x="2320925" y="577850"/>
                  <a:pt x="2432301" y="579613"/>
                  <a:pt x="2543175" y="571500"/>
                </a:cubicBezTo>
                <a:cubicBezTo>
                  <a:pt x="2563202" y="570035"/>
                  <a:pt x="2581275" y="558800"/>
                  <a:pt x="2600325" y="552450"/>
                </a:cubicBezTo>
                <a:lnTo>
                  <a:pt x="2628900" y="542925"/>
                </a:lnTo>
                <a:cubicBezTo>
                  <a:pt x="2685316" y="500613"/>
                  <a:pt x="2653791" y="523156"/>
                  <a:pt x="2724150" y="476250"/>
                </a:cubicBezTo>
                <a:cubicBezTo>
                  <a:pt x="2733675" y="469900"/>
                  <a:pt x="2741865" y="460820"/>
                  <a:pt x="2752725" y="457200"/>
                </a:cubicBezTo>
                <a:cubicBezTo>
                  <a:pt x="2792160" y="444055"/>
                  <a:pt x="2772946" y="453244"/>
                  <a:pt x="2809875" y="428625"/>
                </a:cubicBezTo>
                <a:cubicBezTo>
                  <a:pt x="2855447" y="360267"/>
                  <a:pt x="2831786" y="387664"/>
                  <a:pt x="2876550" y="342900"/>
                </a:cubicBezTo>
                <a:cubicBezTo>
                  <a:pt x="2865357" y="208589"/>
                  <a:pt x="2879115" y="264870"/>
                  <a:pt x="2847975" y="171450"/>
                </a:cubicBezTo>
                <a:lnTo>
                  <a:pt x="2838450" y="142875"/>
                </a:lnTo>
                <a:cubicBezTo>
                  <a:pt x="2835275" y="133350"/>
                  <a:pt x="2837279" y="119869"/>
                  <a:pt x="2828925" y="114300"/>
                </a:cubicBezTo>
                <a:lnTo>
                  <a:pt x="2800350" y="95250"/>
                </a:lnTo>
                <a:cubicBezTo>
                  <a:pt x="2783417" y="69850"/>
                  <a:pt x="2761192" y="28575"/>
                  <a:pt x="2724150" y="28575"/>
                </a:cubicBezTo>
                <a:lnTo>
                  <a:pt x="2724150" y="3810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753832" y="4295553"/>
            <a:ext cx="691116" cy="2020186"/>
          </a:xfrm>
          <a:custGeom>
            <a:avLst/>
            <a:gdLst>
              <a:gd name="connsiteX0" fmla="*/ 53162 w 839972"/>
              <a:gd name="connsiteY0" fmla="*/ 74428 h 2020186"/>
              <a:gd name="connsiteX1" fmla="*/ 53162 w 839972"/>
              <a:gd name="connsiteY1" fmla="*/ 74428 h 2020186"/>
              <a:gd name="connsiteX2" fmla="*/ 42530 w 839972"/>
              <a:gd name="connsiteY2" fmla="*/ 776177 h 2020186"/>
              <a:gd name="connsiteX3" fmla="*/ 85060 w 839972"/>
              <a:gd name="connsiteY3" fmla="*/ 871870 h 2020186"/>
              <a:gd name="connsiteX4" fmla="*/ 106325 w 839972"/>
              <a:gd name="connsiteY4" fmla="*/ 935665 h 2020186"/>
              <a:gd name="connsiteX5" fmla="*/ 127590 w 839972"/>
              <a:gd name="connsiteY5" fmla="*/ 999461 h 2020186"/>
              <a:gd name="connsiteX6" fmla="*/ 138223 w 839972"/>
              <a:gd name="connsiteY6" fmla="*/ 1031358 h 2020186"/>
              <a:gd name="connsiteX7" fmla="*/ 159488 w 839972"/>
              <a:gd name="connsiteY7" fmla="*/ 1169581 h 2020186"/>
              <a:gd name="connsiteX8" fmla="*/ 148855 w 839972"/>
              <a:gd name="connsiteY8" fmla="*/ 1584251 h 2020186"/>
              <a:gd name="connsiteX9" fmla="*/ 138223 w 839972"/>
              <a:gd name="connsiteY9" fmla="*/ 1690577 h 2020186"/>
              <a:gd name="connsiteX10" fmla="*/ 116958 w 839972"/>
              <a:gd name="connsiteY10" fmla="*/ 1754372 h 2020186"/>
              <a:gd name="connsiteX11" fmla="*/ 106325 w 839972"/>
              <a:gd name="connsiteY11" fmla="*/ 1786270 h 2020186"/>
              <a:gd name="connsiteX12" fmla="*/ 116958 w 839972"/>
              <a:gd name="connsiteY12" fmla="*/ 1935126 h 2020186"/>
              <a:gd name="connsiteX13" fmla="*/ 127590 w 839972"/>
              <a:gd name="connsiteY13" fmla="*/ 1967023 h 2020186"/>
              <a:gd name="connsiteX14" fmla="*/ 159488 w 839972"/>
              <a:gd name="connsiteY14" fmla="*/ 1977656 h 2020186"/>
              <a:gd name="connsiteX15" fmla="*/ 212651 w 839972"/>
              <a:gd name="connsiteY15" fmla="*/ 1988288 h 2020186"/>
              <a:gd name="connsiteX16" fmla="*/ 372139 w 839972"/>
              <a:gd name="connsiteY16" fmla="*/ 1998921 h 2020186"/>
              <a:gd name="connsiteX17" fmla="*/ 414669 w 839972"/>
              <a:gd name="connsiteY17" fmla="*/ 2009554 h 2020186"/>
              <a:gd name="connsiteX18" fmla="*/ 446567 w 839972"/>
              <a:gd name="connsiteY18" fmla="*/ 2020186 h 2020186"/>
              <a:gd name="connsiteX19" fmla="*/ 606055 w 839972"/>
              <a:gd name="connsiteY19" fmla="*/ 2009554 h 2020186"/>
              <a:gd name="connsiteX20" fmla="*/ 691116 w 839972"/>
              <a:gd name="connsiteY20" fmla="*/ 1988288 h 2020186"/>
              <a:gd name="connsiteX21" fmla="*/ 723014 w 839972"/>
              <a:gd name="connsiteY21" fmla="*/ 1967023 h 2020186"/>
              <a:gd name="connsiteX22" fmla="*/ 733646 w 839972"/>
              <a:gd name="connsiteY22" fmla="*/ 1935126 h 2020186"/>
              <a:gd name="connsiteX23" fmla="*/ 776176 w 839972"/>
              <a:gd name="connsiteY23" fmla="*/ 1871330 h 2020186"/>
              <a:gd name="connsiteX24" fmla="*/ 786809 w 839972"/>
              <a:gd name="connsiteY24" fmla="*/ 1839433 h 2020186"/>
              <a:gd name="connsiteX25" fmla="*/ 839972 w 839972"/>
              <a:gd name="connsiteY25" fmla="*/ 1743740 h 2020186"/>
              <a:gd name="connsiteX26" fmla="*/ 829339 w 839972"/>
              <a:gd name="connsiteY26" fmla="*/ 1679944 h 2020186"/>
              <a:gd name="connsiteX27" fmla="*/ 818707 w 839972"/>
              <a:gd name="connsiteY27" fmla="*/ 1648047 h 2020186"/>
              <a:gd name="connsiteX28" fmla="*/ 797442 w 839972"/>
              <a:gd name="connsiteY28" fmla="*/ 1552354 h 2020186"/>
              <a:gd name="connsiteX29" fmla="*/ 776176 w 839972"/>
              <a:gd name="connsiteY29" fmla="*/ 1382233 h 2020186"/>
              <a:gd name="connsiteX30" fmla="*/ 765544 w 839972"/>
              <a:gd name="connsiteY30" fmla="*/ 1318437 h 2020186"/>
              <a:gd name="connsiteX31" fmla="*/ 744279 w 839972"/>
              <a:gd name="connsiteY31" fmla="*/ 1212112 h 2020186"/>
              <a:gd name="connsiteX32" fmla="*/ 744279 w 839972"/>
              <a:gd name="connsiteY32" fmla="*/ 648586 h 2020186"/>
              <a:gd name="connsiteX33" fmla="*/ 733646 w 839972"/>
              <a:gd name="connsiteY33" fmla="*/ 223284 h 2020186"/>
              <a:gd name="connsiteX34" fmla="*/ 723014 w 839972"/>
              <a:gd name="connsiteY34" fmla="*/ 180754 h 2020186"/>
              <a:gd name="connsiteX35" fmla="*/ 701749 w 839972"/>
              <a:gd name="connsiteY35" fmla="*/ 159488 h 2020186"/>
              <a:gd name="connsiteX36" fmla="*/ 680483 w 839972"/>
              <a:gd name="connsiteY36" fmla="*/ 127591 h 2020186"/>
              <a:gd name="connsiteX37" fmla="*/ 669851 w 839972"/>
              <a:gd name="connsiteY37" fmla="*/ 95693 h 2020186"/>
              <a:gd name="connsiteX38" fmla="*/ 606055 w 839972"/>
              <a:gd name="connsiteY38" fmla="*/ 53163 h 2020186"/>
              <a:gd name="connsiteX39" fmla="*/ 542260 w 839972"/>
              <a:gd name="connsiteY39" fmla="*/ 10633 h 2020186"/>
              <a:gd name="connsiteX40" fmla="*/ 510362 w 839972"/>
              <a:gd name="connsiteY40" fmla="*/ 0 h 2020186"/>
              <a:gd name="connsiteX41" fmla="*/ 308344 w 839972"/>
              <a:gd name="connsiteY41" fmla="*/ 10633 h 2020186"/>
              <a:gd name="connsiteX42" fmla="*/ 244549 w 839972"/>
              <a:gd name="connsiteY42" fmla="*/ 31898 h 2020186"/>
              <a:gd name="connsiteX43" fmla="*/ 212651 w 839972"/>
              <a:gd name="connsiteY43" fmla="*/ 42530 h 2020186"/>
              <a:gd name="connsiteX44" fmla="*/ 180753 w 839972"/>
              <a:gd name="connsiteY44" fmla="*/ 53163 h 2020186"/>
              <a:gd name="connsiteX45" fmla="*/ 85060 w 839972"/>
              <a:gd name="connsiteY45" fmla="*/ 106326 h 2020186"/>
              <a:gd name="connsiteX46" fmla="*/ 0 w 839972"/>
              <a:gd name="connsiteY46" fmla="*/ 180754 h 2020186"/>
              <a:gd name="connsiteX47" fmla="*/ 0 w 839972"/>
              <a:gd name="connsiteY47" fmla="*/ 180754 h 2020186"/>
              <a:gd name="connsiteX48" fmla="*/ 63795 w 839972"/>
              <a:gd name="connsiteY48" fmla="*/ 159488 h 2020186"/>
              <a:gd name="connsiteX49" fmla="*/ 63795 w 839972"/>
              <a:gd name="connsiteY49" fmla="*/ 159488 h 20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39972" h="2020186">
                <a:moveTo>
                  <a:pt x="53162" y="74428"/>
                </a:moveTo>
                <a:lnTo>
                  <a:pt x="53162" y="74428"/>
                </a:lnTo>
                <a:cubicBezTo>
                  <a:pt x="29334" y="396110"/>
                  <a:pt x="18413" y="414419"/>
                  <a:pt x="42530" y="776177"/>
                </a:cubicBezTo>
                <a:cubicBezTo>
                  <a:pt x="47496" y="850661"/>
                  <a:pt x="62957" y="822139"/>
                  <a:pt x="85060" y="871870"/>
                </a:cubicBezTo>
                <a:cubicBezTo>
                  <a:pt x="94164" y="892353"/>
                  <a:pt x="99237" y="914400"/>
                  <a:pt x="106325" y="935665"/>
                </a:cubicBezTo>
                <a:lnTo>
                  <a:pt x="127590" y="999461"/>
                </a:lnTo>
                <a:lnTo>
                  <a:pt x="138223" y="1031358"/>
                </a:lnTo>
                <a:cubicBezTo>
                  <a:pt x="141205" y="1049250"/>
                  <a:pt x="159488" y="1155909"/>
                  <a:pt x="159488" y="1169581"/>
                </a:cubicBezTo>
                <a:cubicBezTo>
                  <a:pt x="159488" y="1307850"/>
                  <a:pt x="154494" y="1446097"/>
                  <a:pt x="148855" y="1584251"/>
                </a:cubicBezTo>
                <a:cubicBezTo>
                  <a:pt x="147402" y="1619840"/>
                  <a:pt x="144787" y="1655568"/>
                  <a:pt x="138223" y="1690577"/>
                </a:cubicBezTo>
                <a:cubicBezTo>
                  <a:pt x="134092" y="1712608"/>
                  <a:pt x="124046" y="1733107"/>
                  <a:pt x="116958" y="1754372"/>
                </a:cubicBezTo>
                <a:lnTo>
                  <a:pt x="106325" y="1786270"/>
                </a:lnTo>
                <a:cubicBezTo>
                  <a:pt x="109869" y="1835889"/>
                  <a:pt x="111146" y="1885722"/>
                  <a:pt x="116958" y="1935126"/>
                </a:cubicBezTo>
                <a:cubicBezTo>
                  <a:pt x="118267" y="1946257"/>
                  <a:pt x="119665" y="1959098"/>
                  <a:pt x="127590" y="1967023"/>
                </a:cubicBezTo>
                <a:cubicBezTo>
                  <a:pt x="135515" y="1974948"/>
                  <a:pt x="148615" y="1974938"/>
                  <a:pt x="159488" y="1977656"/>
                </a:cubicBezTo>
                <a:cubicBezTo>
                  <a:pt x="177020" y="1982039"/>
                  <a:pt x="194669" y="1986490"/>
                  <a:pt x="212651" y="1988288"/>
                </a:cubicBezTo>
                <a:cubicBezTo>
                  <a:pt x="265667" y="1993590"/>
                  <a:pt x="318976" y="1995377"/>
                  <a:pt x="372139" y="1998921"/>
                </a:cubicBezTo>
                <a:cubicBezTo>
                  <a:pt x="386316" y="2002465"/>
                  <a:pt x="400618" y="2005540"/>
                  <a:pt x="414669" y="2009554"/>
                </a:cubicBezTo>
                <a:cubicBezTo>
                  <a:pt x="425446" y="2012633"/>
                  <a:pt x="435359" y="2020186"/>
                  <a:pt x="446567" y="2020186"/>
                </a:cubicBezTo>
                <a:cubicBezTo>
                  <a:pt x="499848" y="2020186"/>
                  <a:pt x="552892" y="2013098"/>
                  <a:pt x="606055" y="2009554"/>
                </a:cubicBezTo>
                <a:cubicBezTo>
                  <a:pt x="626278" y="2005509"/>
                  <a:pt x="669318" y="1999187"/>
                  <a:pt x="691116" y="1988288"/>
                </a:cubicBezTo>
                <a:cubicBezTo>
                  <a:pt x="702546" y="1982573"/>
                  <a:pt x="712381" y="1974111"/>
                  <a:pt x="723014" y="1967023"/>
                </a:cubicBezTo>
                <a:cubicBezTo>
                  <a:pt x="726558" y="1956391"/>
                  <a:pt x="728203" y="1944923"/>
                  <a:pt x="733646" y="1935126"/>
                </a:cubicBezTo>
                <a:cubicBezTo>
                  <a:pt x="746058" y="1912785"/>
                  <a:pt x="768094" y="1895576"/>
                  <a:pt x="776176" y="1871330"/>
                </a:cubicBezTo>
                <a:cubicBezTo>
                  <a:pt x="779720" y="1860698"/>
                  <a:pt x="781366" y="1849230"/>
                  <a:pt x="786809" y="1839433"/>
                </a:cubicBezTo>
                <a:cubicBezTo>
                  <a:pt x="847743" y="1729752"/>
                  <a:pt x="815912" y="1815915"/>
                  <a:pt x="839972" y="1743740"/>
                </a:cubicBezTo>
                <a:cubicBezTo>
                  <a:pt x="836428" y="1722475"/>
                  <a:pt x="834016" y="1700989"/>
                  <a:pt x="829339" y="1679944"/>
                </a:cubicBezTo>
                <a:cubicBezTo>
                  <a:pt x="826908" y="1669003"/>
                  <a:pt x="821786" y="1658823"/>
                  <a:pt x="818707" y="1648047"/>
                </a:cubicBezTo>
                <a:cubicBezTo>
                  <a:pt x="810172" y="1618174"/>
                  <a:pt x="802925" y="1582511"/>
                  <a:pt x="797442" y="1552354"/>
                </a:cubicBezTo>
                <a:cubicBezTo>
                  <a:pt x="778064" y="1445773"/>
                  <a:pt x="793728" y="1522650"/>
                  <a:pt x="776176" y="1382233"/>
                </a:cubicBezTo>
                <a:cubicBezTo>
                  <a:pt x="773502" y="1360841"/>
                  <a:pt x="769517" y="1339626"/>
                  <a:pt x="765544" y="1318437"/>
                </a:cubicBezTo>
                <a:cubicBezTo>
                  <a:pt x="758883" y="1282912"/>
                  <a:pt x="744279" y="1212112"/>
                  <a:pt x="744279" y="1212112"/>
                </a:cubicBezTo>
                <a:cubicBezTo>
                  <a:pt x="719317" y="662980"/>
                  <a:pt x="744279" y="1345488"/>
                  <a:pt x="744279" y="648586"/>
                </a:cubicBezTo>
                <a:cubicBezTo>
                  <a:pt x="744279" y="506774"/>
                  <a:pt x="740085" y="364949"/>
                  <a:pt x="733646" y="223284"/>
                </a:cubicBezTo>
                <a:cubicBezTo>
                  <a:pt x="732982" y="208686"/>
                  <a:pt x="729549" y="193824"/>
                  <a:pt x="723014" y="180754"/>
                </a:cubicBezTo>
                <a:cubicBezTo>
                  <a:pt x="718531" y="171788"/>
                  <a:pt x="708011" y="167316"/>
                  <a:pt x="701749" y="159488"/>
                </a:cubicBezTo>
                <a:cubicBezTo>
                  <a:pt x="693766" y="149510"/>
                  <a:pt x="687572" y="138223"/>
                  <a:pt x="680483" y="127591"/>
                </a:cubicBezTo>
                <a:cubicBezTo>
                  <a:pt x="676939" y="116958"/>
                  <a:pt x="677776" y="103618"/>
                  <a:pt x="669851" y="95693"/>
                </a:cubicBezTo>
                <a:cubicBezTo>
                  <a:pt x="651779" y="77621"/>
                  <a:pt x="627320" y="67340"/>
                  <a:pt x="606055" y="53163"/>
                </a:cubicBezTo>
                <a:lnTo>
                  <a:pt x="542260" y="10633"/>
                </a:lnTo>
                <a:lnTo>
                  <a:pt x="510362" y="0"/>
                </a:lnTo>
                <a:cubicBezTo>
                  <a:pt x="443023" y="3544"/>
                  <a:pt x="375296" y="2599"/>
                  <a:pt x="308344" y="10633"/>
                </a:cubicBezTo>
                <a:cubicBezTo>
                  <a:pt x="286088" y="13304"/>
                  <a:pt x="265814" y="24810"/>
                  <a:pt x="244549" y="31898"/>
                </a:cubicBezTo>
                <a:lnTo>
                  <a:pt x="212651" y="42530"/>
                </a:lnTo>
                <a:cubicBezTo>
                  <a:pt x="202018" y="46074"/>
                  <a:pt x="190078" y="46946"/>
                  <a:pt x="180753" y="53163"/>
                </a:cubicBezTo>
                <a:cubicBezTo>
                  <a:pt x="107633" y="101910"/>
                  <a:pt x="141204" y="87611"/>
                  <a:pt x="85060" y="106326"/>
                </a:cubicBezTo>
                <a:cubicBezTo>
                  <a:pt x="15661" y="175725"/>
                  <a:pt x="48163" y="156671"/>
                  <a:pt x="0" y="180754"/>
                </a:cubicBezTo>
                <a:lnTo>
                  <a:pt x="0" y="180754"/>
                </a:lnTo>
                <a:lnTo>
                  <a:pt x="63795" y="159488"/>
                </a:lnTo>
                <a:lnTo>
                  <a:pt x="63795" y="159488"/>
                </a:lnTo>
              </a:path>
            </a:pathLst>
          </a:cu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4" y="4093187"/>
            <a:ext cx="2809698" cy="24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323854">
            <a:off x="6445742" y="4220357"/>
            <a:ext cx="2648298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b="1" i="1" dirty="0">
                <a:solidFill>
                  <a:schemeClr val="bg1"/>
                </a:solidFill>
              </a:rPr>
              <a:t> I’m going somewhere;     I just don’t know where.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" grpId="0"/>
      <p:bldP spid="9" grpId="0" animBg="1"/>
      <p:bldP spid="9" grpId="1" animBg="1"/>
      <p:bldP spid="10" grpId="0" animBg="1"/>
      <p:bldP spid="11" grpId="0" animBg="1"/>
      <p:bldP spid="18" grpId="0" animBg="1"/>
      <p:bldP spid="1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462" y="4927599"/>
            <a:ext cx="2907235" cy="1542760"/>
          </a:xfrm>
          <a:prstGeom prst="rect">
            <a:avLst/>
          </a:prstGeom>
          <a:solidFill>
            <a:srgbClr val="F8962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52401" y="1474019"/>
            <a:ext cx="9498419" cy="3303528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en-US" sz="3800" b="1" i="1" dirty="0">
                <a:solidFill>
                  <a:schemeClr val="bg1"/>
                </a:solidFill>
              </a:rPr>
              <a:t>The Lord Reigns, 						Let The Earth Rejoice! (1)</a:t>
            </a:r>
          </a:p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en-US" sz="3800" b="1" i="1" dirty="0">
                <a:solidFill>
                  <a:schemeClr val="accent5">
                    <a:lumMod val="75000"/>
                  </a:schemeClr>
                </a:solidFill>
              </a:rPr>
              <a:t>awesome, perfect, powerful (2-5)</a:t>
            </a:r>
          </a:p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en-US" sz="3800" b="1" i="1" dirty="0">
                <a:solidFill>
                  <a:schemeClr val="accent5">
                    <a:lumMod val="75000"/>
                  </a:schemeClr>
                </a:solidFill>
              </a:rPr>
              <a:t>all the peoples have seen His glory (6)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522240" y="4876800"/>
            <a:ext cx="4332239" cy="1822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CFDF8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4800" b="1" i="1" dirty="0">
                <a:solidFill>
                  <a:schemeClr val="bg1"/>
                </a:solidFill>
              </a:rPr>
              <a:t>Psalm 97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5086" y="4912427"/>
            <a:ext cx="5370465" cy="1649596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3800" b="1" i="1" dirty="0">
                <a:solidFill>
                  <a:schemeClr val="bg1"/>
                </a:solidFill>
              </a:rPr>
              <a:t>What May Be Escaping You &amp; How to Find it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152401" y="417115"/>
            <a:ext cx="8770547" cy="1281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en-US" sz="4400" b="1" i="1" dirty="0">
                <a:solidFill>
                  <a:schemeClr val="bg1"/>
                </a:solidFill>
              </a:rPr>
              <a:t>Confident in His Presence </a:t>
            </a:r>
          </a:p>
          <a:p>
            <a:pPr algn="r">
              <a:lnSpc>
                <a:spcPts val="4200"/>
              </a:lnSpc>
              <a:spcBef>
                <a:spcPts val="1200"/>
              </a:spcBef>
            </a:pPr>
            <a:r>
              <a:rPr lang="en-US" sz="4400" b="1" i="1" dirty="0">
                <a:solidFill>
                  <a:schemeClr val="bg1"/>
                </a:solidFill>
              </a:rPr>
              <a:t>&amp; Glorious Activity</a:t>
            </a:r>
            <a:endParaRPr lang="en-US" sz="4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  <p:bldP spid="4" grpId="0"/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462" y="4927599"/>
            <a:ext cx="2907235" cy="1542760"/>
          </a:xfrm>
          <a:prstGeom prst="rect">
            <a:avLst/>
          </a:prstGeom>
          <a:solidFill>
            <a:srgbClr val="F8962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57150" y="356260"/>
            <a:ext cx="9201150" cy="4268068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Be ashamed </a:t>
            </a:r>
            <a:r>
              <a:rPr lang="en-US" sz="3200" b="1" i="1" dirty="0">
                <a:solidFill>
                  <a:schemeClr val="accent6"/>
                </a:solidFill>
              </a:rPr>
              <a:t>of graven images &amp; idols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Hate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evil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, you who love the Lord</a:t>
            </a:r>
          </a:p>
          <a:p>
            <a:pPr algn="l">
              <a:lnSpc>
                <a:spcPts val="4000"/>
              </a:lnSpc>
              <a:spcBef>
                <a:spcPts val="60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   KNOW…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He preserves the souls of His godly ones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He delivers them from the hand of the wicked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Light is sown like seed for the righteous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Be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glad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 in the Lord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200" b="1" i="1" dirty="0">
                <a:solidFill>
                  <a:schemeClr val="bg1"/>
                </a:solidFill>
              </a:rPr>
              <a:t>Give thanks 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to His holy name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522240" y="4876800"/>
            <a:ext cx="4332239" cy="1822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CFDF8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4800" b="1" i="1" dirty="0">
                <a:solidFill>
                  <a:schemeClr val="bg1"/>
                </a:solidFill>
              </a:rPr>
              <a:t>Psalm 97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57150" y="3403599"/>
            <a:ext cx="2124075" cy="181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6C6C6C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en-US" sz="4000" b="1" i="1" dirty="0">
                <a:solidFill>
                  <a:schemeClr val="bg1"/>
                </a:solidFill>
              </a:rPr>
              <a:t>(7-12)</a:t>
            </a:r>
            <a:endParaRPr lang="en-US" sz="4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5086" y="4912427"/>
            <a:ext cx="5370465" cy="1649596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3800" b="1" i="1" dirty="0">
                <a:solidFill>
                  <a:schemeClr val="bg1"/>
                </a:solidFill>
              </a:rPr>
              <a:t>What May Be Escaping You &amp; How to Find it</a:t>
            </a:r>
          </a:p>
        </p:txBody>
      </p:sp>
    </p:spTree>
    <p:extLst>
      <p:ext uri="{BB962C8B-B14F-4D97-AF65-F5344CB8AC3E}">
        <p14:creationId xmlns:p14="http://schemas.microsoft.com/office/powerpoint/2010/main" val="560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38522" y="806882"/>
            <a:ext cx="8669853" cy="41735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ts val="3800"/>
              </a:lnSpc>
              <a:spcBef>
                <a:spcPts val="1800"/>
              </a:spcBef>
            </a:pPr>
            <a:r>
              <a:rPr lang="en-US" sz="4000" b="1" i="1" dirty="0">
                <a:solidFill>
                  <a:schemeClr val="bg1"/>
                </a:solidFill>
              </a:rPr>
              <a:t>Not in things … </a:t>
            </a:r>
          </a:p>
          <a:p>
            <a:pPr algn="l">
              <a:lnSpc>
                <a:spcPts val="3800"/>
              </a:lnSpc>
              <a:spcBef>
                <a:spcPts val="1200"/>
              </a:spcBef>
            </a:pPr>
            <a:r>
              <a:rPr lang="en-US" sz="3600" b="1" i="1" dirty="0">
                <a:solidFill>
                  <a:schemeClr val="bg1"/>
                </a:solidFill>
              </a:rPr>
              <a:t>	</a:t>
            </a:r>
            <a:r>
              <a:rPr lang="en-US" sz="3800" b="1" i="1" dirty="0">
                <a:solidFill>
                  <a:srgbClr val="000066"/>
                </a:solidFill>
              </a:rPr>
              <a:t>in soul wellness &amp; holiness</a:t>
            </a:r>
          </a:p>
          <a:p>
            <a:pPr algn="l">
              <a:lnSpc>
                <a:spcPts val="3800"/>
              </a:lnSpc>
              <a:spcBef>
                <a:spcPts val="1800"/>
              </a:spcBef>
            </a:pPr>
            <a:r>
              <a:rPr lang="en-US" sz="4000" b="1" i="1" dirty="0">
                <a:solidFill>
                  <a:schemeClr val="bg1"/>
                </a:solidFill>
              </a:rPr>
              <a:t>Not in people … </a:t>
            </a:r>
          </a:p>
          <a:p>
            <a:pPr algn="l">
              <a:lnSpc>
                <a:spcPts val="3800"/>
              </a:lnSpc>
              <a:spcBef>
                <a:spcPts val="1200"/>
              </a:spcBef>
            </a:pPr>
            <a:r>
              <a:rPr lang="en-US" sz="3600" b="1" i="1" dirty="0">
                <a:solidFill>
                  <a:schemeClr val="bg1"/>
                </a:solidFill>
              </a:rPr>
              <a:t>	</a:t>
            </a:r>
            <a:r>
              <a:rPr lang="en-US" sz="3700" b="1" i="1" dirty="0">
                <a:solidFill>
                  <a:srgbClr val="000066"/>
                </a:solidFill>
              </a:rPr>
              <a:t>in relationship with your Creator</a:t>
            </a:r>
          </a:p>
          <a:p>
            <a:pPr algn="l">
              <a:lnSpc>
                <a:spcPts val="3600"/>
              </a:lnSpc>
              <a:spcBef>
                <a:spcPts val="1800"/>
              </a:spcBef>
            </a:pPr>
            <a:r>
              <a:rPr lang="en-US" sz="4000" b="1" i="1" dirty="0">
                <a:solidFill>
                  <a:schemeClr val="bg1"/>
                </a:solidFill>
              </a:rPr>
              <a:t>Not in youthfulness … </a:t>
            </a:r>
          </a:p>
          <a:p>
            <a:pPr algn="l">
              <a:lnSpc>
                <a:spcPts val="3600"/>
              </a:lnSpc>
              <a:spcBef>
                <a:spcPts val="1200"/>
              </a:spcBef>
            </a:pPr>
            <a:r>
              <a:rPr lang="en-US" sz="3600" b="1" i="1" dirty="0">
                <a:solidFill>
                  <a:schemeClr val="bg1"/>
                </a:solidFill>
              </a:rPr>
              <a:t>	</a:t>
            </a:r>
            <a:r>
              <a:rPr lang="en-US" sz="3800" b="1" i="1" dirty="0">
                <a:solidFill>
                  <a:srgbClr val="000066"/>
                </a:solidFill>
              </a:rPr>
              <a:t>in hope eternal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03211" y="5007427"/>
            <a:ext cx="5370465" cy="1649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CFDF8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3800" b="1" i="1" dirty="0">
                <a:solidFill>
                  <a:schemeClr val="bg1"/>
                </a:solidFill>
              </a:rPr>
              <a:t>What May Be Escaping You &amp; How to Find it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331</TotalTime>
  <Words>178</Words>
  <Application>Microsoft Office PowerPoint</Application>
  <PresentationFormat>On-screen Show (4:3)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Myriad Pro Black</vt:lpstr>
      <vt:lpstr>Trebuchet MS</vt:lpstr>
      <vt:lpstr>Apple Chancery</vt:lpstr>
      <vt:lpstr>Berlin Sans FB Demi</vt:lpstr>
      <vt:lpstr>Myriad Pro Black SemiCond</vt:lpstr>
      <vt:lpstr>Adelle-Regular</vt:lpstr>
      <vt:lpstr>Default</vt:lpstr>
      <vt:lpstr>2_Default</vt:lpstr>
      <vt:lpstr>3_Default</vt:lpstr>
      <vt:lpstr>PowerPoint Presentation</vt:lpstr>
      <vt:lpstr>Accurately Seeing My Service to the LORD!</vt:lpstr>
      <vt:lpstr>PowerPoint Presentation</vt:lpstr>
      <vt:lpstr>What May Be Escaping You &amp; How to Find it</vt:lpstr>
      <vt:lpstr>What May Be Escaping You &amp; How to Find it</vt:lpstr>
      <vt:lpstr>What May Be Escaping You &amp; How to Find it</vt:lpstr>
      <vt:lpstr>PowerPoint Presentation</vt:lpstr>
    </vt:vector>
  </TitlesOfParts>
  <Company>RT Creative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Kyle Pope</cp:lastModifiedBy>
  <cp:revision>48</cp:revision>
  <dcterms:created xsi:type="dcterms:W3CDTF">2014-03-26T14:03:34Z</dcterms:created>
  <dcterms:modified xsi:type="dcterms:W3CDTF">2018-09-17T23:11:18Z</dcterms:modified>
</cp:coreProperties>
</file>