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5" r:id="rId4"/>
    <p:sldId id="266" r:id="rId5"/>
    <p:sldId id="263" r:id="rId6"/>
    <p:sldId id="258" r:id="rId7"/>
    <p:sldId id="259" r:id="rId8"/>
    <p:sldId id="260" r:id="rId9"/>
    <p:sldId id="261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56" y="-10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50792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/>
          </a:blip>
          <a:stretch>
            <a:fillRect/>
          </a:stretch>
        </p:blipFill>
        <p:spPr>
          <a:xfrm>
            <a:off x="2082800" y="2438400"/>
            <a:ext cx="7698509" cy="4854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68600" y="7239000"/>
            <a:ext cx="8305800" cy="11951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1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…Is Life As</a:t>
            </a:r>
            <a:r>
              <a:rPr kumimoji="0" lang="en-US" sz="7100" b="1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It Is?</a:t>
            </a:r>
            <a:endParaRPr kumimoji="0" lang="en-US" sz="7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 amt="66000"/>
          </a:blip>
          <a:stretch>
            <a:fillRect/>
          </a:stretch>
        </p:blipFill>
        <p:spPr>
          <a:xfrm>
            <a:off x="2082800" y="2438400"/>
            <a:ext cx="7698509" cy="48544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00" y="7362111"/>
            <a:ext cx="12192000" cy="948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5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…Does</a:t>
            </a:r>
            <a:r>
              <a:rPr kumimoji="0" lang="en-US" sz="5500" b="1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God Allow Certain Things?</a:t>
            </a:r>
            <a:endParaRPr kumimoji="0" lang="en-US" sz="55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 amt="35000"/>
          </a:blip>
          <a:stretch>
            <a:fillRect/>
          </a:stretch>
        </p:blipFill>
        <p:spPr>
          <a:xfrm>
            <a:off x="2082800" y="2438400"/>
            <a:ext cx="7698509" cy="48544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9800" y="7323639"/>
            <a:ext cx="108204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…Didn’t He Act Differently</a:t>
            </a:r>
            <a:r>
              <a:rPr kumimoji="0" lang="en-US" sz="6000" b="1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?</a:t>
            </a:r>
            <a:endParaRPr kumimoji="0" lang="en-US" sz="6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 amt="35000"/>
          </a:blip>
          <a:stretch>
            <a:fillRect/>
          </a:stretch>
        </p:blipFill>
        <p:spPr>
          <a:xfrm>
            <a:off x="2082800" y="2438400"/>
            <a:ext cx="7698509" cy="48544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400583"/>
            <a:ext cx="12217400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…Does He Command</a:t>
            </a:r>
            <a:r>
              <a:rPr kumimoji="0" lang="en-US" sz="5000" b="1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What He Does?</a:t>
            </a:r>
            <a:endParaRPr kumimoji="0" lang="en-US" sz="5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482600" y="2819400"/>
            <a:ext cx="11734801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6000" b="1">
                <a:solidFill>
                  <a:srgbClr val="000000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rPr sz="10000" dirty="0">
                <a:solidFill>
                  <a:schemeClr val="tx1"/>
                </a:solidFill>
              </a:rPr>
              <a:t>When We Don’t </a:t>
            </a:r>
            <a:r>
              <a:rPr sz="10000" dirty="0" smtClean="0">
                <a:solidFill>
                  <a:schemeClr val="tx1"/>
                </a:solidFill>
              </a:rPr>
              <a:t>Understand Why</a:t>
            </a:r>
            <a:endParaRPr lang="en-US" sz="10000" dirty="0" smtClean="0">
              <a:solidFill>
                <a:schemeClr val="tx1"/>
              </a:solidFill>
            </a:endParaRPr>
          </a:p>
          <a:p>
            <a:pPr>
              <a:defRPr sz="6000" b="1">
                <a:solidFill>
                  <a:srgbClr val="000000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rPr sz="6000" dirty="0" smtClean="0"/>
              <a:t/>
            </a:r>
            <a:br>
              <a:rPr sz="6000" dirty="0" smtClean="0"/>
            </a:br>
            <a:r>
              <a:rPr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Study</a:t>
            </a:r>
            <a:r>
              <a:rPr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</a:t>
            </a:r>
            <a:r>
              <a:rPr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 </a:t>
            </a:r>
            <a:r>
              <a:rPr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Habakkuk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 amt="28000"/>
          </a:blip>
          <a:stretch>
            <a:fillRect/>
          </a:stretch>
        </p:blipFill>
        <p:spPr>
          <a:xfrm>
            <a:off x="2082800" y="2438400"/>
            <a:ext cx="7698509" cy="48544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0" y="8353747"/>
            <a:ext cx="13004800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u="none" dirty="0">
                <a:solidFill>
                  <a:srgbClr val="E2B572"/>
                </a:solidFill>
              </a:rPr>
              <a:t>The Book</a:t>
            </a:r>
            <a:r>
              <a:rPr u="none" dirty="0" smtClean="0">
                <a:solidFill>
                  <a:srgbClr val="E2B572"/>
                </a:solidFill>
              </a:rPr>
              <a:t> </a:t>
            </a:r>
            <a:r>
              <a:rPr lang="en-US" u="none" dirty="0" smtClean="0">
                <a:solidFill>
                  <a:srgbClr val="E2B572"/>
                </a:solidFill>
              </a:rPr>
              <a:t>o</a:t>
            </a:r>
            <a:r>
              <a:rPr u="none" dirty="0" smtClean="0">
                <a:solidFill>
                  <a:srgbClr val="E2B572"/>
                </a:solidFill>
              </a:rPr>
              <a:t>f </a:t>
            </a:r>
            <a:r>
              <a:rPr u="none" dirty="0">
                <a:solidFill>
                  <a:srgbClr val="E2B572"/>
                </a:solidFill>
              </a:rPr>
              <a:t>Habakkuk</a:t>
            </a:r>
          </a:p>
        </p:txBody>
      </p:sp>
      <p:sp>
        <p:nvSpPr>
          <p:cNvPr id="131" name="Shape 131"/>
          <p:cNvSpPr/>
          <p:nvPr/>
        </p:nvSpPr>
        <p:spPr>
          <a:xfrm>
            <a:off x="558800" y="3504456"/>
            <a:ext cx="11734800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000" dirty="0">
                <a:solidFill>
                  <a:schemeClr val="tx1"/>
                </a:solidFill>
              </a:rPr>
              <a:t>Habakkuk Questions Why </a:t>
            </a:r>
            <a:br>
              <a:rPr sz="5000" dirty="0">
                <a:solidFill>
                  <a:schemeClr val="tx1"/>
                </a:solidFill>
              </a:rPr>
            </a:br>
            <a:r>
              <a:rPr sz="5000" dirty="0">
                <a:solidFill>
                  <a:schemeClr val="tx1"/>
                </a:solidFill>
              </a:rPr>
              <a:t>God Won’t Judge Guilty </a:t>
            </a:r>
            <a:r>
              <a:rPr sz="5000" dirty="0" smtClean="0">
                <a:solidFill>
                  <a:schemeClr val="tx1"/>
                </a:solidFill>
              </a:rPr>
              <a:t>Judah</a:t>
            </a:r>
            <a:r>
              <a:rPr lang="en-US" sz="5000" dirty="0" smtClean="0">
                <a:solidFill>
                  <a:schemeClr val="tx1"/>
                </a:solidFill>
              </a:rPr>
              <a:t> (</a:t>
            </a:r>
            <a:r>
              <a:rPr sz="5000" dirty="0" smtClean="0">
                <a:solidFill>
                  <a:schemeClr val="tx1"/>
                </a:solidFill>
              </a:rPr>
              <a:t>1</a:t>
            </a:r>
            <a:r>
              <a:rPr sz="5000" dirty="0">
                <a:solidFill>
                  <a:schemeClr val="tx1"/>
                </a:solidFill>
              </a:rPr>
              <a:t>:1-</a:t>
            </a:r>
            <a:r>
              <a:rPr sz="5000" dirty="0" smtClean="0">
                <a:solidFill>
                  <a:schemeClr val="tx1"/>
                </a:solidFill>
              </a:rPr>
              <a:t>4</a:t>
            </a:r>
            <a:r>
              <a:rPr lang="en-US" sz="5000" dirty="0" smtClean="0">
                <a:solidFill>
                  <a:schemeClr val="tx1"/>
                </a:solidFill>
              </a:rPr>
              <a:t>).</a:t>
            </a:r>
            <a:endParaRPr sz="5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000" dirty="0">
                <a:solidFill>
                  <a:schemeClr val="tx1"/>
                </a:solidFill>
              </a:rPr>
              <a:t>God Replies That Babylon </a:t>
            </a:r>
            <a:br>
              <a:rPr sz="5000" dirty="0">
                <a:solidFill>
                  <a:schemeClr val="tx1"/>
                </a:solidFill>
              </a:rPr>
            </a:br>
            <a:r>
              <a:rPr sz="5000" dirty="0">
                <a:solidFill>
                  <a:schemeClr val="tx1"/>
                </a:solidFill>
              </a:rPr>
              <a:t>Is Coming At God’s </a:t>
            </a:r>
            <a:r>
              <a:rPr sz="5000" dirty="0" smtClean="0">
                <a:solidFill>
                  <a:schemeClr val="tx1"/>
                </a:solidFill>
              </a:rPr>
              <a:t>Design</a:t>
            </a:r>
            <a:r>
              <a:rPr lang="en-US" sz="5000" dirty="0" smtClean="0">
                <a:solidFill>
                  <a:schemeClr val="tx1"/>
                </a:solidFill>
              </a:rPr>
              <a:t> (</a:t>
            </a:r>
            <a:r>
              <a:rPr sz="5000" dirty="0" smtClean="0">
                <a:solidFill>
                  <a:schemeClr val="tx1"/>
                </a:solidFill>
              </a:rPr>
              <a:t>1</a:t>
            </a:r>
            <a:r>
              <a:rPr sz="5000" dirty="0">
                <a:solidFill>
                  <a:schemeClr val="tx1"/>
                </a:solidFill>
              </a:rPr>
              <a:t>:5-</a:t>
            </a:r>
            <a:r>
              <a:rPr sz="5000" dirty="0" smtClean="0">
                <a:solidFill>
                  <a:schemeClr val="tx1"/>
                </a:solidFill>
              </a:rPr>
              <a:t>11</a:t>
            </a:r>
            <a:r>
              <a:rPr lang="en-US" sz="5000" dirty="0" smtClean="0">
                <a:solidFill>
                  <a:schemeClr val="tx1"/>
                </a:solidFill>
              </a:rPr>
              <a:t>).</a:t>
            </a:r>
            <a:endParaRPr sz="50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54200" y="0"/>
            <a:ext cx="8657378" cy="3581400"/>
            <a:chOff x="635000" y="0"/>
            <a:chExt cx="11734801" cy="4854474"/>
          </a:xfrm>
        </p:grpSpPr>
        <p:sp>
          <p:nvSpPr>
            <p:cNvPr id="7" name="Shape 125"/>
            <p:cNvSpPr/>
            <p:nvPr/>
          </p:nvSpPr>
          <p:spPr>
            <a:xfrm>
              <a:off x="635000" y="834769"/>
              <a:ext cx="11734801" cy="26421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>
                <a:defRPr sz="6000" b="1">
                  <a:solidFill>
                    <a:srgbClr val="000000"/>
                  </a:solidFill>
                  <a:latin typeface="Hoefler Text"/>
                  <a:ea typeface="Hoefler Text"/>
                  <a:cs typeface="Hoefler Text"/>
                  <a:sym typeface="Hoefler Text"/>
                </a:defRPr>
              </a:pPr>
              <a:r>
                <a:rPr sz="6000" dirty="0">
                  <a:solidFill>
                    <a:schemeClr val="tx1"/>
                  </a:solidFill>
                </a:rPr>
                <a:t>When We Don’t </a:t>
              </a:r>
              <a:r>
                <a:rPr sz="6000" dirty="0" smtClean="0">
                  <a:solidFill>
                    <a:schemeClr val="tx1"/>
                  </a:solidFill>
                </a:rPr>
                <a:t>Understand Why</a:t>
              </a:r>
              <a:endParaRPr sz="6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alphaModFix amt="28000"/>
            </a:blip>
            <a:stretch>
              <a:fillRect/>
            </a:stretch>
          </p:blipFill>
          <p:spPr>
            <a:xfrm>
              <a:off x="2235200" y="0"/>
              <a:ext cx="7698509" cy="485447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0" y="3747216"/>
            <a:ext cx="13004800" cy="386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4600" dirty="0">
                <a:solidFill>
                  <a:schemeClr val="tx1"/>
                </a:solidFill>
              </a:rPr>
              <a:t>Habakkuk Further Questions Why </a:t>
            </a:r>
            <a:br>
              <a:rPr sz="4600" dirty="0">
                <a:solidFill>
                  <a:schemeClr val="tx1"/>
                </a:solidFill>
              </a:rPr>
            </a:br>
            <a:r>
              <a:rPr sz="4600" dirty="0">
                <a:solidFill>
                  <a:schemeClr val="tx1"/>
                </a:solidFill>
              </a:rPr>
              <a:t>Evil Babylon Can Conquer</a:t>
            </a:r>
            <a:r>
              <a:rPr sz="4600" dirty="0" smtClean="0">
                <a:solidFill>
                  <a:schemeClr val="tx1"/>
                </a:solidFill>
              </a:rPr>
              <a:t> Judah</a:t>
            </a:r>
            <a:r>
              <a:rPr lang="en-US" sz="4600" dirty="0" smtClean="0">
                <a:solidFill>
                  <a:schemeClr val="tx1"/>
                </a:solidFill>
              </a:rPr>
              <a:t> (</a:t>
            </a:r>
            <a:r>
              <a:rPr sz="4600" dirty="0" smtClean="0">
                <a:solidFill>
                  <a:schemeClr val="tx1"/>
                </a:solidFill>
              </a:rPr>
              <a:t>1</a:t>
            </a:r>
            <a:r>
              <a:rPr sz="4600" dirty="0">
                <a:solidFill>
                  <a:schemeClr val="tx1"/>
                </a:solidFill>
              </a:rPr>
              <a:t>:12-2:</a:t>
            </a:r>
            <a:r>
              <a:rPr sz="4600" dirty="0" smtClean="0">
                <a:solidFill>
                  <a:schemeClr val="tx1"/>
                </a:solidFill>
              </a:rPr>
              <a:t>1</a:t>
            </a:r>
            <a:r>
              <a:rPr lang="en-US" sz="4600" dirty="0" smtClean="0">
                <a:solidFill>
                  <a:schemeClr val="tx1"/>
                </a:solidFill>
              </a:rPr>
              <a:t>).</a:t>
            </a:r>
            <a:endParaRPr sz="4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4600" dirty="0">
                <a:solidFill>
                  <a:schemeClr val="tx1"/>
                </a:solidFill>
              </a:rPr>
              <a:t>God Tells Him He Sees </a:t>
            </a:r>
            <a:br>
              <a:rPr sz="4600" dirty="0">
                <a:solidFill>
                  <a:schemeClr val="tx1"/>
                </a:solidFill>
              </a:rPr>
            </a:br>
            <a:r>
              <a:rPr sz="4600" dirty="0">
                <a:solidFill>
                  <a:schemeClr val="tx1"/>
                </a:solidFill>
              </a:rPr>
              <a:t>Babylon’s </a:t>
            </a:r>
            <a:r>
              <a:rPr sz="4600" dirty="0" smtClean="0">
                <a:solidFill>
                  <a:schemeClr val="tx1"/>
                </a:solidFill>
              </a:rPr>
              <a:t>Guiltiness</a:t>
            </a:r>
            <a:r>
              <a:rPr lang="en-US" sz="4600" dirty="0" smtClean="0">
                <a:solidFill>
                  <a:schemeClr val="tx1"/>
                </a:solidFill>
              </a:rPr>
              <a:t> (</a:t>
            </a:r>
            <a:r>
              <a:rPr sz="4600" dirty="0" smtClean="0">
                <a:solidFill>
                  <a:schemeClr val="tx1"/>
                </a:solidFill>
              </a:rPr>
              <a:t>2</a:t>
            </a:r>
            <a:r>
              <a:rPr sz="4600" dirty="0">
                <a:solidFill>
                  <a:schemeClr val="tx1"/>
                </a:solidFill>
              </a:rPr>
              <a:t>:2-</a:t>
            </a:r>
            <a:r>
              <a:rPr sz="4600" dirty="0" smtClean="0">
                <a:solidFill>
                  <a:schemeClr val="tx1"/>
                </a:solidFill>
              </a:rPr>
              <a:t>20</a:t>
            </a:r>
            <a:r>
              <a:rPr lang="en-US" sz="4600" dirty="0" smtClean="0">
                <a:solidFill>
                  <a:schemeClr val="tx1"/>
                </a:solidFill>
              </a:rPr>
              <a:t>).</a:t>
            </a:r>
            <a:endParaRPr sz="4600" dirty="0">
              <a:solidFill>
                <a:schemeClr val="tx1"/>
              </a:solidFill>
            </a:endParaRPr>
          </a:p>
        </p:txBody>
      </p:sp>
      <p:sp>
        <p:nvSpPr>
          <p:cNvPr id="8" name="Shape 130"/>
          <p:cNvSpPr/>
          <p:nvPr/>
        </p:nvSpPr>
        <p:spPr>
          <a:xfrm>
            <a:off x="0" y="8353747"/>
            <a:ext cx="13004800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u="none" dirty="0">
                <a:solidFill>
                  <a:srgbClr val="E2B572"/>
                </a:solidFill>
              </a:rPr>
              <a:t>The Book</a:t>
            </a:r>
            <a:r>
              <a:rPr u="none" dirty="0" smtClean="0">
                <a:solidFill>
                  <a:srgbClr val="E2B572"/>
                </a:solidFill>
              </a:rPr>
              <a:t> </a:t>
            </a:r>
            <a:r>
              <a:rPr lang="en-US" u="none" dirty="0" smtClean="0">
                <a:solidFill>
                  <a:srgbClr val="E2B572"/>
                </a:solidFill>
              </a:rPr>
              <a:t>o</a:t>
            </a:r>
            <a:r>
              <a:rPr u="none" dirty="0" smtClean="0">
                <a:solidFill>
                  <a:srgbClr val="E2B572"/>
                </a:solidFill>
              </a:rPr>
              <a:t>f </a:t>
            </a:r>
            <a:r>
              <a:rPr u="none" dirty="0">
                <a:solidFill>
                  <a:srgbClr val="E2B572"/>
                </a:solidFill>
              </a:rPr>
              <a:t>Habakkuk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54200" y="0"/>
            <a:ext cx="8657378" cy="3581400"/>
            <a:chOff x="635000" y="0"/>
            <a:chExt cx="11734801" cy="4854474"/>
          </a:xfrm>
        </p:grpSpPr>
        <p:sp>
          <p:nvSpPr>
            <p:cNvPr id="10" name="Shape 125"/>
            <p:cNvSpPr/>
            <p:nvPr/>
          </p:nvSpPr>
          <p:spPr>
            <a:xfrm>
              <a:off x="635000" y="834769"/>
              <a:ext cx="11734801" cy="26421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>
                <a:defRPr sz="6000" b="1">
                  <a:solidFill>
                    <a:srgbClr val="000000"/>
                  </a:solidFill>
                  <a:latin typeface="Hoefler Text"/>
                  <a:ea typeface="Hoefler Text"/>
                  <a:cs typeface="Hoefler Text"/>
                  <a:sym typeface="Hoefler Text"/>
                </a:defRPr>
              </a:pPr>
              <a:r>
                <a:rPr sz="6000" dirty="0">
                  <a:solidFill>
                    <a:schemeClr val="tx1"/>
                  </a:solidFill>
                </a:rPr>
                <a:t>When We Don’t </a:t>
              </a:r>
              <a:r>
                <a:rPr sz="6000" dirty="0" smtClean="0">
                  <a:solidFill>
                    <a:schemeClr val="tx1"/>
                  </a:solidFill>
                </a:rPr>
                <a:t>Understand Why</a:t>
              </a:r>
              <a:endParaRPr sz="6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alphaModFix amt="28000"/>
            </a:blip>
            <a:stretch>
              <a:fillRect/>
            </a:stretch>
          </p:blipFill>
          <p:spPr>
            <a:xfrm>
              <a:off x="2235200" y="0"/>
              <a:ext cx="7698509" cy="485447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0" y="8282149"/>
            <a:ext cx="13004800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u="none" dirty="0">
                <a:solidFill>
                  <a:srgbClr val="E2B572"/>
                </a:solidFill>
              </a:rPr>
              <a:t>Lessons</a:t>
            </a:r>
            <a:r>
              <a:rPr u="none" dirty="0" smtClean="0">
                <a:solidFill>
                  <a:srgbClr val="E2B572"/>
                </a:solidFill>
              </a:rPr>
              <a:t> </a:t>
            </a:r>
            <a:r>
              <a:rPr lang="en-US" u="none" dirty="0" smtClean="0">
                <a:solidFill>
                  <a:srgbClr val="E2B572"/>
                </a:solidFill>
              </a:rPr>
              <a:t>f</a:t>
            </a:r>
            <a:r>
              <a:rPr u="none" dirty="0" smtClean="0">
                <a:solidFill>
                  <a:srgbClr val="E2B572"/>
                </a:solidFill>
              </a:rPr>
              <a:t>rom </a:t>
            </a:r>
            <a:r>
              <a:rPr u="none" dirty="0">
                <a:solidFill>
                  <a:srgbClr val="E2B572"/>
                </a:solidFill>
              </a:rPr>
              <a:t>Habakkuk</a:t>
            </a:r>
          </a:p>
        </p:txBody>
      </p:sp>
      <p:sp>
        <p:nvSpPr>
          <p:cNvPr id="143" name="Shape 143"/>
          <p:cNvSpPr/>
          <p:nvPr/>
        </p:nvSpPr>
        <p:spPr>
          <a:xfrm>
            <a:off x="881309" y="3335796"/>
            <a:ext cx="11229999" cy="4288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6000" dirty="0">
                <a:solidFill>
                  <a:schemeClr val="tx1"/>
                </a:solidFill>
              </a:rPr>
              <a:t>God Sees</a:t>
            </a:r>
            <a:r>
              <a:rPr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and</a:t>
            </a:r>
            <a:r>
              <a:rPr sz="6000" dirty="0" smtClean="0">
                <a:solidFill>
                  <a:schemeClr val="tx1"/>
                </a:solidFill>
              </a:rPr>
              <a:t> </a:t>
            </a:r>
            <a:r>
              <a:rPr sz="6000" dirty="0">
                <a:solidFill>
                  <a:schemeClr val="tx1"/>
                </a:solidFill>
              </a:rPr>
              <a:t>Knows All</a:t>
            </a:r>
            <a:r>
              <a:rPr dirty="0">
                <a:solidFill>
                  <a:schemeClr val="tx1"/>
                </a:solidFill>
              </a:rPr>
              <a:t/>
            </a:r>
            <a:br>
              <a:rPr dirty="0">
                <a:solidFill>
                  <a:schemeClr val="tx1"/>
                </a:solidFill>
              </a:rPr>
            </a:br>
            <a:r>
              <a:rPr sz="4200" dirty="0" smtClean="0">
                <a:solidFill>
                  <a:schemeClr val="tx1"/>
                </a:solidFill>
              </a:rPr>
              <a:t>Hab</a:t>
            </a:r>
            <a:r>
              <a:rPr lang="en-US" sz="4200" dirty="0" smtClean="0">
                <a:solidFill>
                  <a:schemeClr val="tx1"/>
                </a:solidFill>
              </a:rPr>
              <a:t>akkuk</a:t>
            </a:r>
            <a:r>
              <a:rPr sz="4200" dirty="0" smtClean="0">
                <a:solidFill>
                  <a:schemeClr val="tx1"/>
                </a:solidFill>
              </a:rPr>
              <a:t> </a:t>
            </a:r>
            <a:r>
              <a:rPr sz="4200" dirty="0">
                <a:solidFill>
                  <a:schemeClr val="tx1"/>
                </a:solidFill>
              </a:rPr>
              <a:t>1</a:t>
            </a:r>
            <a:r>
              <a:rPr sz="4200" dirty="0" smtClean="0">
                <a:solidFill>
                  <a:schemeClr val="tx1"/>
                </a:solidFill>
              </a:rPr>
              <a:t>:</a:t>
            </a:r>
            <a:r>
              <a:rPr lang="en-US" sz="4200" dirty="0" smtClean="0">
                <a:solidFill>
                  <a:schemeClr val="tx1"/>
                </a:solidFill>
              </a:rPr>
              <a:t>5; </a:t>
            </a:r>
            <a:r>
              <a:rPr sz="4200" dirty="0" smtClean="0">
                <a:solidFill>
                  <a:schemeClr val="tx1"/>
                </a:solidFill>
              </a:rPr>
              <a:t>2:</a:t>
            </a:r>
            <a:r>
              <a:rPr lang="en-US" sz="4200" dirty="0" smtClean="0">
                <a:solidFill>
                  <a:schemeClr val="tx1"/>
                </a:solidFill>
              </a:rPr>
              <a:t>2-3;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sz="4200" dirty="0" smtClean="0">
                <a:solidFill>
                  <a:schemeClr val="tx1"/>
                </a:solidFill>
              </a:rPr>
              <a:t>Ps</a:t>
            </a:r>
            <a:r>
              <a:rPr lang="en-US" sz="4200" dirty="0" smtClean="0">
                <a:solidFill>
                  <a:schemeClr val="tx1"/>
                </a:solidFill>
              </a:rPr>
              <a:t>alm</a:t>
            </a:r>
            <a:r>
              <a:rPr sz="4200" dirty="0" smtClean="0">
                <a:solidFill>
                  <a:schemeClr val="tx1"/>
                </a:solidFill>
              </a:rPr>
              <a:t> </a:t>
            </a:r>
            <a:r>
              <a:rPr sz="4200" dirty="0">
                <a:solidFill>
                  <a:schemeClr val="tx1"/>
                </a:solidFill>
              </a:rPr>
              <a:t>139:1-16</a:t>
            </a:r>
            <a:endParaRPr sz="4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500" dirty="0" smtClean="0">
                <a:solidFill>
                  <a:schemeClr val="tx1"/>
                </a:solidFill>
              </a:rPr>
              <a:t>Turn </a:t>
            </a:r>
            <a:r>
              <a:rPr lang="en-US" sz="5500" dirty="0" smtClean="0">
                <a:solidFill>
                  <a:schemeClr val="tx1"/>
                </a:solidFill>
              </a:rPr>
              <a:t>t</a:t>
            </a:r>
            <a:r>
              <a:rPr sz="5500" dirty="0" smtClean="0">
                <a:solidFill>
                  <a:schemeClr val="tx1"/>
                </a:solidFill>
              </a:rPr>
              <a:t>o God</a:t>
            </a:r>
            <a:r>
              <a:rPr lang="en-US" sz="5500" dirty="0" smtClean="0">
                <a:solidFill>
                  <a:schemeClr val="tx1"/>
                </a:solidFill>
              </a:rPr>
              <a:t> in Misunderstanding</a:t>
            </a:r>
            <a:r>
              <a:rPr dirty="0" smtClean="0">
                <a:solidFill>
                  <a:schemeClr val="tx1"/>
                </a:solidFill>
              </a:rPr>
              <a:t/>
            </a:r>
            <a:br>
              <a:rPr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Habakkuk </a:t>
            </a:r>
            <a:r>
              <a:rPr sz="4200" dirty="0" smtClean="0">
                <a:solidFill>
                  <a:schemeClr val="tx1"/>
                </a:solidFill>
              </a:rPr>
              <a:t>1:12</a:t>
            </a:r>
            <a:r>
              <a:rPr sz="4200" dirty="0">
                <a:solidFill>
                  <a:schemeClr val="tx1"/>
                </a:solidFill>
              </a:rPr>
              <a:t>-</a:t>
            </a:r>
            <a:r>
              <a:rPr sz="4200" dirty="0" smtClean="0">
                <a:solidFill>
                  <a:schemeClr val="tx1"/>
                </a:solidFill>
              </a:rPr>
              <a:t>1</a:t>
            </a:r>
            <a:r>
              <a:rPr lang="en-US" sz="4200" dirty="0" smtClean="0">
                <a:solidFill>
                  <a:schemeClr val="tx1"/>
                </a:solidFill>
              </a:rPr>
              <a:t>3;</a:t>
            </a:r>
            <a:r>
              <a:rPr sz="4200" dirty="0" smtClean="0">
                <a:solidFill>
                  <a:schemeClr val="tx1"/>
                </a:solidFill>
              </a:rPr>
              <a:t> Is</a:t>
            </a:r>
            <a:r>
              <a:rPr lang="en-US" sz="4200" dirty="0" smtClean="0">
                <a:solidFill>
                  <a:schemeClr val="tx1"/>
                </a:solidFill>
              </a:rPr>
              <a:t>aiah</a:t>
            </a:r>
            <a:r>
              <a:rPr sz="4200" dirty="0" smtClean="0">
                <a:solidFill>
                  <a:schemeClr val="tx1"/>
                </a:solidFill>
              </a:rPr>
              <a:t> </a:t>
            </a:r>
            <a:r>
              <a:rPr sz="4200" dirty="0">
                <a:solidFill>
                  <a:schemeClr val="tx1"/>
                </a:solidFill>
              </a:rPr>
              <a:t>55:8-9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54200" y="0"/>
            <a:ext cx="8657378" cy="3581400"/>
            <a:chOff x="635000" y="0"/>
            <a:chExt cx="11734801" cy="4854474"/>
          </a:xfrm>
        </p:grpSpPr>
        <p:sp>
          <p:nvSpPr>
            <p:cNvPr id="8" name="Shape 125"/>
            <p:cNvSpPr/>
            <p:nvPr/>
          </p:nvSpPr>
          <p:spPr>
            <a:xfrm>
              <a:off x="635000" y="834769"/>
              <a:ext cx="11734801" cy="26421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>
                <a:defRPr sz="6000" b="1">
                  <a:solidFill>
                    <a:srgbClr val="000000"/>
                  </a:solidFill>
                  <a:latin typeface="Hoefler Text"/>
                  <a:ea typeface="Hoefler Text"/>
                  <a:cs typeface="Hoefler Text"/>
                  <a:sym typeface="Hoefler Text"/>
                </a:defRPr>
              </a:pPr>
              <a:r>
                <a:rPr sz="6000" dirty="0">
                  <a:solidFill>
                    <a:schemeClr val="tx1"/>
                  </a:solidFill>
                </a:rPr>
                <a:t>When We Don’t </a:t>
              </a:r>
              <a:r>
                <a:rPr sz="6000" dirty="0" smtClean="0">
                  <a:solidFill>
                    <a:schemeClr val="tx1"/>
                  </a:solidFill>
                </a:rPr>
                <a:t>Understand Why</a:t>
              </a:r>
              <a:endParaRPr sz="6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alphaModFix amt="28000"/>
            </a:blip>
            <a:stretch>
              <a:fillRect/>
            </a:stretch>
          </p:blipFill>
          <p:spPr>
            <a:xfrm>
              <a:off x="2235200" y="0"/>
              <a:ext cx="7698509" cy="485447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98663" y="3596713"/>
            <a:ext cx="11994069" cy="4085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spcAft>
                <a:spcPts val="3000"/>
              </a:spcAft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5600" dirty="0" smtClean="0">
                <a:solidFill>
                  <a:schemeClr val="tx1"/>
                </a:solidFill>
              </a:rPr>
              <a:t>We </a:t>
            </a:r>
            <a:r>
              <a:rPr sz="5600" dirty="0" smtClean="0">
                <a:solidFill>
                  <a:schemeClr val="tx1"/>
                </a:solidFill>
              </a:rPr>
              <a:t>Won’t Always L</a:t>
            </a:r>
            <a:r>
              <a:rPr lang="en-US" sz="5600" dirty="0" smtClean="0">
                <a:solidFill>
                  <a:schemeClr val="tx1"/>
                </a:solidFill>
              </a:rPr>
              <a:t>ike</a:t>
            </a:r>
            <a:r>
              <a:rPr sz="5600" dirty="0" smtClean="0">
                <a:solidFill>
                  <a:schemeClr val="tx1"/>
                </a:solidFill>
              </a:rPr>
              <a:t> God’s </a:t>
            </a:r>
            <a:r>
              <a:rPr lang="en-US" sz="5600" dirty="0" smtClean="0">
                <a:solidFill>
                  <a:schemeClr val="tx1"/>
                </a:solidFill>
              </a:rPr>
              <a:t>Ways</a:t>
            </a:r>
            <a:r>
              <a:rPr dirty="0" smtClean="0">
                <a:solidFill>
                  <a:schemeClr val="tx1"/>
                </a:solidFill>
              </a:rPr>
              <a:t/>
            </a:r>
            <a:br>
              <a:rPr dirty="0" smtClean="0">
                <a:solidFill>
                  <a:schemeClr val="tx1"/>
                </a:solidFill>
              </a:rPr>
            </a:br>
            <a:r>
              <a:rPr sz="4200" dirty="0" smtClean="0">
                <a:solidFill>
                  <a:schemeClr val="tx1"/>
                </a:solidFill>
              </a:rPr>
              <a:t>Hab</a:t>
            </a:r>
            <a:r>
              <a:rPr lang="en-US" sz="4200" dirty="0" smtClean="0">
                <a:solidFill>
                  <a:schemeClr val="tx1"/>
                </a:solidFill>
              </a:rPr>
              <a:t>akkuk</a:t>
            </a:r>
            <a:r>
              <a:rPr sz="4200" dirty="0" smtClean="0">
                <a:solidFill>
                  <a:schemeClr val="tx1"/>
                </a:solidFill>
              </a:rPr>
              <a:t> 1:1</a:t>
            </a:r>
            <a:r>
              <a:rPr lang="en-US" sz="4200" dirty="0" smtClean="0">
                <a:solidFill>
                  <a:schemeClr val="tx1"/>
                </a:solidFill>
              </a:rPr>
              <a:t>-3; </a:t>
            </a:r>
            <a:r>
              <a:rPr sz="4200" dirty="0" smtClean="0">
                <a:solidFill>
                  <a:schemeClr val="tx1"/>
                </a:solidFill>
              </a:rPr>
              <a:t>Jonah 1:1-3</a:t>
            </a:r>
            <a:r>
              <a:rPr lang="en-US" sz="4200" dirty="0" smtClean="0">
                <a:solidFill>
                  <a:schemeClr val="tx1"/>
                </a:solidFill>
              </a:rPr>
              <a:t>; Exodus 4:10</a:t>
            </a:r>
            <a:endParaRPr sz="4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5600" dirty="0" smtClean="0">
                <a:solidFill>
                  <a:schemeClr val="tx1"/>
                </a:solidFill>
              </a:rPr>
              <a:t>We</a:t>
            </a:r>
            <a:r>
              <a:rPr sz="5600" dirty="0" smtClean="0">
                <a:solidFill>
                  <a:schemeClr val="tx1"/>
                </a:solidFill>
              </a:rPr>
              <a:t> </a:t>
            </a:r>
            <a:r>
              <a:rPr lang="en-US" sz="5600" dirty="0" smtClean="0">
                <a:solidFill>
                  <a:schemeClr val="tx1"/>
                </a:solidFill>
              </a:rPr>
              <a:t>Must</a:t>
            </a:r>
            <a:r>
              <a:rPr sz="5600" dirty="0" smtClean="0">
                <a:solidFill>
                  <a:schemeClr val="tx1"/>
                </a:solidFill>
              </a:rPr>
              <a:t> Wait </a:t>
            </a:r>
            <a:r>
              <a:rPr lang="en-US" sz="5600" dirty="0" smtClean="0">
                <a:solidFill>
                  <a:schemeClr val="tx1"/>
                </a:solidFill>
              </a:rPr>
              <a:t>o</a:t>
            </a:r>
            <a:r>
              <a:rPr sz="5600" dirty="0" smtClean="0">
                <a:solidFill>
                  <a:schemeClr val="tx1"/>
                </a:solidFill>
              </a:rPr>
              <a:t>n </a:t>
            </a:r>
            <a:r>
              <a:rPr lang="en-US" sz="5600" dirty="0" smtClean="0">
                <a:solidFill>
                  <a:schemeClr val="tx1"/>
                </a:solidFill>
              </a:rPr>
              <a:t>t</a:t>
            </a:r>
            <a:r>
              <a:rPr sz="5600" dirty="0" smtClean="0">
                <a:solidFill>
                  <a:schemeClr val="tx1"/>
                </a:solidFill>
              </a:rPr>
              <a:t>he Lord</a:t>
            </a:r>
            <a:r>
              <a:rPr dirty="0" smtClean="0">
                <a:solidFill>
                  <a:schemeClr val="tx1"/>
                </a:solidFill>
              </a:rPr>
              <a:t/>
            </a:r>
            <a:br>
              <a:rPr dirty="0" smtClean="0">
                <a:solidFill>
                  <a:schemeClr val="tx1"/>
                </a:solidFill>
              </a:rPr>
            </a:br>
            <a:r>
              <a:rPr sz="4200" dirty="0" smtClean="0">
                <a:solidFill>
                  <a:schemeClr val="tx1"/>
                </a:solidFill>
              </a:rPr>
              <a:t>Hab</a:t>
            </a:r>
            <a:r>
              <a:rPr lang="en-US" sz="4200" dirty="0" smtClean="0">
                <a:solidFill>
                  <a:schemeClr val="tx1"/>
                </a:solidFill>
              </a:rPr>
              <a:t>akkuk</a:t>
            </a:r>
            <a:r>
              <a:rPr sz="4200" dirty="0" smtClean="0">
                <a:solidFill>
                  <a:schemeClr val="tx1"/>
                </a:solidFill>
              </a:rPr>
              <a:t> 2:</a:t>
            </a:r>
            <a:r>
              <a:rPr lang="en-US" sz="4200" dirty="0" smtClean="0">
                <a:solidFill>
                  <a:schemeClr val="tx1"/>
                </a:solidFill>
              </a:rPr>
              <a:t>2</a:t>
            </a:r>
            <a:r>
              <a:rPr sz="4200" dirty="0" smtClean="0">
                <a:solidFill>
                  <a:schemeClr val="tx1"/>
                </a:solidFill>
              </a:rPr>
              <a:t>-4</a:t>
            </a:r>
            <a:r>
              <a:rPr lang="en-US" sz="4200" dirty="0" smtClean="0">
                <a:solidFill>
                  <a:schemeClr val="tx1"/>
                </a:solidFill>
              </a:rPr>
              <a:t>;</a:t>
            </a:r>
            <a:r>
              <a:rPr sz="4200" dirty="0" smtClean="0">
                <a:solidFill>
                  <a:schemeClr val="tx1"/>
                </a:solidFill>
              </a:rPr>
              <a:t> Lam</a:t>
            </a:r>
            <a:r>
              <a:rPr lang="en-US" sz="4200" dirty="0" smtClean="0">
                <a:solidFill>
                  <a:schemeClr val="tx1"/>
                </a:solidFill>
              </a:rPr>
              <a:t>entations</a:t>
            </a:r>
            <a:r>
              <a:rPr sz="4200" dirty="0" smtClean="0">
                <a:solidFill>
                  <a:schemeClr val="tx1"/>
                </a:solidFill>
              </a:rPr>
              <a:t> 3:22-2</a:t>
            </a:r>
            <a:r>
              <a:rPr lang="en-US" sz="4200" dirty="0" smtClean="0">
                <a:solidFill>
                  <a:schemeClr val="tx1"/>
                </a:solidFill>
              </a:rPr>
              <a:t>9</a:t>
            </a:r>
            <a:endParaRPr sz="4200" dirty="0">
              <a:solidFill>
                <a:schemeClr val="tx1"/>
              </a:solidFill>
            </a:endParaRPr>
          </a:p>
        </p:txBody>
      </p:sp>
      <p:sp>
        <p:nvSpPr>
          <p:cNvPr id="7" name="Shape 142"/>
          <p:cNvSpPr/>
          <p:nvPr/>
        </p:nvSpPr>
        <p:spPr>
          <a:xfrm>
            <a:off x="0" y="8282149"/>
            <a:ext cx="13004800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u="none" dirty="0">
                <a:solidFill>
                  <a:srgbClr val="E2B572"/>
                </a:solidFill>
              </a:rPr>
              <a:t>Lessons</a:t>
            </a:r>
            <a:r>
              <a:rPr u="none" dirty="0" smtClean="0">
                <a:solidFill>
                  <a:srgbClr val="E2B572"/>
                </a:solidFill>
              </a:rPr>
              <a:t> </a:t>
            </a:r>
            <a:r>
              <a:rPr lang="en-US" u="none" dirty="0" smtClean="0">
                <a:solidFill>
                  <a:srgbClr val="E2B572"/>
                </a:solidFill>
              </a:rPr>
              <a:t>f</a:t>
            </a:r>
            <a:r>
              <a:rPr u="none" dirty="0" smtClean="0">
                <a:solidFill>
                  <a:srgbClr val="E2B572"/>
                </a:solidFill>
              </a:rPr>
              <a:t>rom </a:t>
            </a:r>
            <a:r>
              <a:rPr u="none" dirty="0">
                <a:solidFill>
                  <a:srgbClr val="E2B572"/>
                </a:solidFill>
              </a:rPr>
              <a:t>Habakkuk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54200" y="0"/>
            <a:ext cx="8657378" cy="3581400"/>
            <a:chOff x="635000" y="0"/>
            <a:chExt cx="11734801" cy="4854474"/>
          </a:xfrm>
        </p:grpSpPr>
        <p:sp>
          <p:nvSpPr>
            <p:cNvPr id="9" name="Shape 125"/>
            <p:cNvSpPr/>
            <p:nvPr/>
          </p:nvSpPr>
          <p:spPr>
            <a:xfrm>
              <a:off x="635000" y="834769"/>
              <a:ext cx="11734801" cy="26421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>
                <a:defRPr sz="6000" b="1">
                  <a:solidFill>
                    <a:srgbClr val="000000"/>
                  </a:solidFill>
                  <a:latin typeface="Hoefler Text"/>
                  <a:ea typeface="Hoefler Text"/>
                  <a:cs typeface="Hoefler Text"/>
                  <a:sym typeface="Hoefler Text"/>
                </a:defRPr>
              </a:pPr>
              <a:r>
                <a:rPr sz="6000" dirty="0">
                  <a:solidFill>
                    <a:schemeClr val="tx1"/>
                  </a:solidFill>
                </a:rPr>
                <a:t>When We Don’t </a:t>
              </a:r>
              <a:r>
                <a:rPr sz="6000" dirty="0" smtClean="0">
                  <a:solidFill>
                    <a:schemeClr val="tx1"/>
                  </a:solidFill>
                </a:rPr>
                <a:t>Understand Why</a:t>
              </a:r>
              <a:endParaRPr sz="6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alphaModFix amt="28000"/>
            </a:blip>
            <a:stretch>
              <a:fillRect/>
            </a:stretch>
          </p:blipFill>
          <p:spPr>
            <a:xfrm>
              <a:off x="2235200" y="0"/>
              <a:ext cx="7698509" cy="485447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230</Words>
  <Application>Microsoft Macintosh PowerPoint</Application>
  <PresentationFormat>Custom</PresentationFormat>
  <Paragraphs>22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Roswell</dc:creator>
  <cp:lastModifiedBy>Kyle Pope</cp:lastModifiedBy>
  <cp:revision>3</cp:revision>
  <dcterms:created xsi:type="dcterms:W3CDTF">2018-11-06T04:13:48Z</dcterms:created>
  <dcterms:modified xsi:type="dcterms:W3CDTF">2018-11-06T04:14:07Z</dcterms:modified>
</cp:coreProperties>
</file>