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266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620"/>
    <p:restoredTop sz="70016" autoAdjust="0"/>
  </p:normalViewPr>
  <p:slideViewPr>
    <p:cSldViewPr snapToGrid="0" snapToObjects="1">
      <p:cViewPr varScale="1">
        <p:scale>
          <a:sx n="105" d="100"/>
          <a:sy n="105" d="100"/>
        </p:scale>
        <p:origin x="-336" y="-104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 snapToObjects="1">
      <p:cViewPr varScale="1">
        <p:scale>
          <a:sx n="80" d="100"/>
          <a:sy n="80" d="100"/>
        </p:scale>
        <p:origin x="-2328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F322F-8457-4740-BF86-E4A50E22C1BE}" type="datetimeFigureOut">
              <a:rPr lang="en-US" smtClean="0"/>
              <a:pPr/>
              <a:t>7/15/17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83D56-FB1E-7B45-BA94-621002B1EF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83D56-FB1E-7B45-BA94-621002B1EF3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83D56-FB1E-7B45-BA94-621002B1EF3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83D56-FB1E-7B45-BA94-621002B1EF3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83D56-FB1E-7B45-BA94-621002B1EF3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83D56-FB1E-7B45-BA94-621002B1EF3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83D56-FB1E-7B45-BA94-621002B1EF3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83D56-FB1E-7B45-BA94-621002B1EF3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B11E2-D836-E14B-9DD5-8EE4EA262551}" type="datetimeFigureOut">
              <a:rPr lang="en-US" smtClean="0"/>
              <a:pPr/>
              <a:t>7/15/17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8B27-C781-8748-8FF4-B15829E36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B11E2-D836-E14B-9DD5-8EE4EA262551}" type="datetimeFigureOut">
              <a:rPr lang="en-US" smtClean="0"/>
              <a:pPr/>
              <a:t>7/15/17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8B27-C781-8748-8FF4-B15829E36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B11E2-D836-E14B-9DD5-8EE4EA262551}" type="datetimeFigureOut">
              <a:rPr lang="en-US" smtClean="0"/>
              <a:pPr/>
              <a:t>7/15/17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8B27-C781-8748-8FF4-B15829E36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B11E2-D836-E14B-9DD5-8EE4EA262551}" type="datetimeFigureOut">
              <a:rPr lang="en-US" smtClean="0"/>
              <a:pPr/>
              <a:t>7/15/17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8B27-C781-8748-8FF4-B15829E36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B11E2-D836-E14B-9DD5-8EE4EA262551}" type="datetimeFigureOut">
              <a:rPr lang="en-US" smtClean="0"/>
              <a:pPr/>
              <a:t>7/15/17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8B27-C781-8748-8FF4-B15829E36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B11E2-D836-E14B-9DD5-8EE4EA262551}" type="datetimeFigureOut">
              <a:rPr lang="en-US" smtClean="0"/>
              <a:pPr/>
              <a:t>7/15/17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8B27-C781-8748-8FF4-B15829E36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B11E2-D836-E14B-9DD5-8EE4EA262551}" type="datetimeFigureOut">
              <a:rPr lang="en-US" smtClean="0"/>
              <a:pPr/>
              <a:t>7/15/17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8B27-C781-8748-8FF4-B15829E36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B11E2-D836-E14B-9DD5-8EE4EA262551}" type="datetimeFigureOut">
              <a:rPr lang="en-US" smtClean="0"/>
              <a:pPr/>
              <a:t>7/15/17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8B27-C781-8748-8FF4-B15829E36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B11E2-D836-E14B-9DD5-8EE4EA262551}" type="datetimeFigureOut">
              <a:rPr lang="en-US" smtClean="0"/>
              <a:pPr/>
              <a:t>7/15/17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8B27-C781-8748-8FF4-B15829E36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B11E2-D836-E14B-9DD5-8EE4EA262551}" type="datetimeFigureOut">
              <a:rPr lang="en-US" smtClean="0"/>
              <a:pPr/>
              <a:t>7/15/17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8B27-C781-8748-8FF4-B15829E36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B11E2-D836-E14B-9DD5-8EE4EA262551}" type="datetimeFigureOut">
              <a:rPr lang="en-US" smtClean="0"/>
              <a:pPr/>
              <a:t>7/15/17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8B27-C781-8748-8FF4-B15829E36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B11E2-D836-E14B-9DD5-8EE4EA262551}" type="datetimeFigureOut">
              <a:rPr lang="en-US" smtClean="0"/>
              <a:pPr/>
              <a:t>7/15/17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58B27-C781-8748-8FF4-B15829E36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442" y="1172710"/>
            <a:ext cx="8084697" cy="461982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26884" y="1458755"/>
            <a:ext cx="4607468" cy="2038128"/>
            <a:chOff x="1026884" y="1458755"/>
            <a:chExt cx="4607468" cy="2038128"/>
          </a:xfrm>
        </p:grpSpPr>
        <p:pic>
          <p:nvPicPr>
            <p:cNvPr id="6" name="Picture 5" descr="cool-text-effect-by-picturetopeople-3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6884" y="1458755"/>
              <a:ext cx="4607468" cy="1005266"/>
            </a:xfrm>
            <a:prstGeom prst="rect">
              <a:avLst/>
            </a:prstGeom>
          </p:spPr>
        </p:pic>
        <p:pic>
          <p:nvPicPr>
            <p:cNvPr id="7" name="Picture 6" descr="Untitled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15978" y="2464021"/>
              <a:ext cx="3306972" cy="1032862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2431143" y="3846285"/>
            <a:ext cx="24432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200" b="1" dirty="0" smtClean="0">
                <a:solidFill>
                  <a:schemeClr val="bg1"/>
                </a:solidFill>
              </a:rPr>
              <a:t> Health Issues</a:t>
            </a:r>
          </a:p>
          <a:p>
            <a:pPr>
              <a:buFont typeface="Arial"/>
              <a:buChar char="•"/>
            </a:pPr>
            <a:r>
              <a:rPr lang="en-US" sz="2200" b="1" dirty="0" smtClean="0">
                <a:solidFill>
                  <a:schemeClr val="bg1"/>
                </a:solidFill>
              </a:rPr>
              <a:t> Work Schedule</a:t>
            </a:r>
          </a:p>
          <a:p>
            <a:pPr>
              <a:buFont typeface="Arial"/>
              <a:buChar char="•"/>
            </a:pPr>
            <a:r>
              <a:rPr lang="en-US" sz="2200" b="1" dirty="0" smtClean="0">
                <a:solidFill>
                  <a:schemeClr val="bg1"/>
                </a:solidFill>
              </a:rPr>
              <a:t> Sick Child</a:t>
            </a:r>
          </a:p>
          <a:p>
            <a:pPr>
              <a:buFont typeface="Arial"/>
              <a:buChar char="•"/>
            </a:pPr>
            <a:endParaRPr lang="en-US" sz="2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442" y="1172710"/>
            <a:ext cx="8084697" cy="4619827"/>
          </a:xfrm>
          <a:prstGeom prst="rect">
            <a:avLst/>
          </a:prstGeom>
        </p:spPr>
      </p:pic>
      <p:grpSp>
        <p:nvGrpSpPr>
          <p:cNvPr id="2" name="Group 7"/>
          <p:cNvGrpSpPr/>
          <p:nvPr/>
        </p:nvGrpSpPr>
        <p:grpSpPr>
          <a:xfrm>
            <a:off x="1026884" y="1458755"/>
            <a:ext cx="4607468" cy="2038128"/>
            <a:chOff x="1026884" y="1458755"/>
            <a:chExt cx="4607468" cy="2038128"/>
          </a:xfrm>
        </p:grpSpPr>
        <p:pic>
          <p:nvPicPr>
            <p:cNvPr id="6" name="Picture 5" descr="cool-text-effect-by-picturetopeople-3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6884" y="1458755"/>
              <a:ext cx="4607468" cy="1005266"/>
            </a:xfrm>
            <a:prstGeom prst="rect">
              <a:avLst/>
            </a:prstGeom>
          </p:spPr>
        </p:pic>
        <p:pic>
          <p:nvPicPr>
            <p:cNvPr id="7" name="Picture 6" descr="Untitled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15978" y="2464021"/>
              <a:ext cx="3306972" cy="1032862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2564189" y="3664857"/>
            <a:ext cx="23101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200" b="1" dirty="0" smtClean="0">
                <a:solidFill>
                  <a:schemeClr val="bg1"/>
                </a:solidFill>
              </a:rPr>
              <a:t> Bored</a:t>
            </a:r>
          </a:p>
          <a:p>
            <a:pPr>
              <a:buFont typeface="Arial"/>
              <a:buChar char="•"/>
            </a:pPr>
            <a:r>
              <a:rPr lang="en-US" sz="2200" b="1" dirty="0" smtClean="0">
                <a:solidFill>
                  <a:schemeClr val="bg1"/>
                </a:solidFill>
              </a:rPr>
              <a:t> Don’t Care</a:t>
            </a:r>
          </a:p>
          <a:p>
            <a:pPr>
              <a:buFont typeface="Arial"/>
              <a:buChar char="•"/>
            </a:pPr>
            <a:r>
              <a:rPr lang="en-US" sz="2200" b="1" dirty="0" smtClean="0">
                <a:solidFill>
                  <a:schemeClr val="bg1"/>
                </a:solidFill>
              </a:rPr>
              <a:t> Love the World</a:t>
            </a:r>
          </a:p>
          <a:p>
            <a:pPr>
              <a:buFont typeface="Arial"/>
              <a:buChar char="•"/>
            </a:pPr>
            <a:endParaRPr lang="en-US" sz="2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1143" y="3074924"/>
            <a:ext cx="8187410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600" b="1" i="1" dirty="0" smtClean="0"/>
              <a:t>I am your child</a:t>
            </a:r>
          </a:p>
          <a:p>
            <a:pPr algn="ctr">
              <a:spcAft>
                <a:spcPts val="600"/>
              </a:spcAft>
            </a:pPr>
            <a:r>
              <a:rPr lang="en-US" sz="2800" b="1" dirty="0" smtClean="0"/>
              <a:t>• I thought you said this was important?</a:t>
            </a:r>
          </a:p>
          <a:p>
            <a:pPr algn="ctr">
              <a:spcAft>
                <a:spcPts val="600"/>
              </a:spcAft>
            </a:pPr>
            <a:r>
              <a:rPr lang="en-US" sz="2800" b="1" dirty="0" smtClean="0"/>
              <a:t>• Is this how you want me to think about church?</a:t>
            </a:r>
          </a:p>
          <a:p>
            <a:pPr algn="ctr">
              <a:spcAft>
                <a:spcPts val="1200"/>
              </a:spcAft>
            </a:pPr>
            <a:r>
              <a:rPr lang="en-US" sz="2800" b="1" dirty="0" smtClean="0"/>
              <a:t>• Last night you didn’t sleep during the game.</a:t>
            </a:r>
          </a:p>
          <a:p>
            <a:pPr algn="ctr">
              <a:spcAft>
                <a:spcPts val="600"/>
              </a:spcAft>
            </a:pPr>
            <a:r>
              <a:rPr lang="en-US" sz="3100" b="1" dirty="0" smtClean="0"/>
              <a:t>Eph. 6:4; Deut. 6:6-7; Prov. 22:6</a:t>
            </a:r>
            <a:endParaRPr lang="en-US" sz="31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396" y="704787"/>
            <a:ext cx="3012157" cy="172123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1144" y="704787"/>
            <a:ext cx="5475524" cy="1721233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cool-text-effect-by-picturetopeople-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219200"/>
            <a:ext cx="6219925" cy="81395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1143" y="3074924"/>
            <a:ext cx="8187410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600" b="1" i="1" dirty="0" smtClean="0"/>
              <a:t>I am your spouse</a:t>
            </a:r>
          </a:p>
          <a:p>
            <a:pPr algn="ctr">
              <a:spcAft>
                <a:spcPts val="600"/>
              </a:spcAft>
            </a:pPr>
            <a:r>
              <a:rPr lang="en-US" sz="2800" b="1" dirty="0" smtClean="0"/>
              <a:t>• I sometimes want to stay home—should we?</a:t>
            </a:r>
          </a:p>
          <a:p>
            <a:pPr algn="ctr">
              <a:spcAft>
                <a:spcPts val="600"/>
              </a:spcAft>
            </a:pPr>
            <a:r>
              <a:rPr lang="en-US" sz="2800" b="1" dirty="0" smtClean="0"/>
              <a:t>• You provide physically—what about spiritually?</a:t>
            </a:r>
          </a:p>
          <a:p>
            <a:pPr algn="ctr">
              <a:spcAft>
                <a:spcPts val="1200"/>
              </a:spcAft>
            </a:pPr>
            <a:r>
              <a:rPr lang="en-US" sz="2800" b="1" dirty="0" smtClean="0"/>
              <a:t>• Aren’t you supposed to help me go to heaven</a:t>
            </a:r>
            <a:r>
              <a:rPr lang="en-US" sz="2800" b="1" dirty="0"/>
              <a:t>?</a:t>
            </a:r>
            <a:endParaRPr lang="en-US" sz="2800" b="1" dirty="0" smtClean="0"/>
          </a:p>
          <a:p>
            <a:pPr algn="ctr">
              <a:spcAft>
                <a:spcPts val="600"/>
              </a:spcAft>
            </a:pPr>
            <a:r>
              <a:rPr lang="en-US" sz="3100" b="1" dirty="0" smtClean="0"/>
              <a:t>1 Pet. 3:1-7; Eph. 5:22-33</a:t>
            </a:r>
            <a:endParaRPr lang="en-US" sz="31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396" y="704787"/>
            <a:ext cx="3012157" cy="17212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1144" y="704787"/>
            <a:ext cx="5475524" cy="1721233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ool-text-effect-by-picturetopeople-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219200"/>
            <a:ext cx="6219925" cy="81395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396" y="704787"/>
            <a:ext cx="3012157" cy="172123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1144" y="704787"/>
            <a:ext cx="5475524" cy="1721233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ool-text-effect-by-picturetopeople-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219200"/>
            <a:ext cx="6219925" cy="8139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1143" y="2794000"/>
            <a:ext cx="818741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600" b="1" i="1" dirty="0" smtClean="0"/>
              <a:t>I am your fellow-Christian</a:t>
            </a:r>
          </a:p>
          <a:p>
            <a:pPr algn="ctr"/>
            <a:r>
              <a:rPr lang="en-US" sz="2800" b="1" dirty="0" smtClean="0"/>
              <a:t>• I am struggling to stay faithful—</a:t>
            </a:r>
          </a:p>
          <a:p>
            <a:pPr algn="ctr">
              <a:spcAft>
                <a:spcPts val="600"/>
              </a:spcAft>
            </a:pPr>
            <a:r>
              <a:rPr lang="en-US" sz="2800" b="1" dirty="0" smtClean="0"/>
              <a:t>why should I care if you don’t?</a:t>
            </a:r>
          </a:p>
          <a:p>
            <a:pPr algn="ctr"/>
            <a:r>
              <a:rPr lang="en-US" sz="2800" b="1" dirty="0" smtClean="0"/>
              <a:t>• We are trying to help you grow spiritually—</a:t>
            </a:r>
          </a:p>
          <a:p>
            <a:pPr algn="ctr">
              <a:spcAft>
                <a:spcPts val="1200"/>
              </a:spcAft>
            </a:pPr>
            <a:r>
              <a:rPr lang="en-US" sz="2800" b="1" dirty="0" smtClean="0"/>
              <a:t>How can we do this if you’re asleep?</a:t>
            </a:r>
          </a:p>
          <a:p>
            <a:pPr algn="ctr">
              <a:spcAft>
                <a:spcPts val="600"/>
              </a:spcAft>
            </a:pPr>
            <a:r>
              <a:rPr lang="en-US" sz="3100" b="1" dirty="0" smtClean="0"/>
              <a:t>Heb. 10:24-25; Eph. 4:11-16</a:t>
            </a:r>
            <a:endParaRPr lang="en-US" sz="31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1143" y="3074924"/>
            <a:ext cx="8187410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600" b="1" i="1" dirty="0" smtClean="0"/>
              <a:t>I am your preacher</a:t>
            </a:r>
          </a:p>
          <a:p>
            <a:pPr algn="ctr">
              <a:spcAft>
                <a:spcPts val="600"/>
              </a:spcAft>
            </a:pPr>
            <a:r>
              <a:rPr lang="en-US" sz="2800" b="1" dirty="0" smtClean="0"/>
              <a:t>• I am trying to offer you what I think will help.</a:t>
            </a:r>
          </a:p>
          <a:p>
            <a:pPr algn="ctr">
              <a:spcAft>
                <a:spcPts val="600"/>
              </a:spcAft>
            </a:pPr>
            <a:r>
              <a:rPr lang="en-US" sz="2800" b="1" dirty="0" smtClean="0"/>
              <a:t>• I am trying to make it interesting and encouraging.</a:t>
            </a:r>
          </a:p>
          <a:p>
            <a:pPr algn="ctr">
              <a:spcAft>
                <a:spcPts val="1200"/>
              </a:spcAft>
            </a:pPr>
            <a:r>
              <a:rPr lang="en-US" sz="2800" b="1" dirty="0" smtClean="0"/>
              <a:t>• I feel like a failure when I see you sleeping.</a:t>
            </a:r>
          </a:p>
          <a:p>
            <a:pPr algn="ctr">
              <a:spcAft>
                <a:spcPts val="600"/>
              </a:spcAft>
            </a:pPr>
            <a:r>
              <a:rPr lang="en-US" sz="3100" b="1" dirty="0" smtClean="0"/>
              <a:t>2 Tim. 4:2-5; 2:15-16</a:t>
            </a:r>
            <a:endParaRPr lang="en-US" sz="31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396" y="704787"/>
            <a:ext cx="3012157" cy="17212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1144" y="704787"/>
            <a:ext cx="5475524" cy="1721233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ool-text-effect-by-picturetopeople-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219200"/>
            <a:ext cx="6219925" cy="81395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1143" y="2890762"/>
            <a:ext cx="8187410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600" b="1" i="1" dirty="0" smtClean="0"/>
              <a:t>I am your God</a:t>
            </a:r>
          </a:p>
          <a:p>
            <a:pPr algn="ctr">
              <a:spcAft>
                <a:spcPts val="600"/>
              </a:spcAft>
            </a:pPr>
            <a:r>
              <a:rPr lang="en-US" sz="2800" b="1" dirty="0" smtClean="0"/>
              <a:t>• I gave you all things—can’t you give Me time?</a:t>
            </a:r>
          </a:p>
          <a:p>
            <a:pPr algn="ctr">
              <a:spcAft>
                <a:spcPts val="600"/>
              </a:spcAft>
            </a:pPr>
            <a:r>
              <a:rPr lang="en-US" sz="2800" b="1" dirty="0" smtClean="0"/>
              <a:t>• I know your heart—am I so unimportant to you?</a:t>
            </a:r>
          </a:p>
          <a:p>
            <a:pPr algn="ctr">
              <a:spcAft>
                <a:spcPts val="1200"/>
              </a:spcAft>
            </a:pPr>
            <a:r>
              <a:rPr lang="en-US" sz="2800" b="1" dirty="0" smtClean="0"/>
              <a:t>• Will you still be sleeping when Jesus returns?</a:t>
            </a:r>
          </a:p>
          <a:p>
            <a:pPr algn="ctr">
              <a:spcAft>
                <a:spcPts val="600"/>
              </a:spcAft>
            </a:pPr>
            <a:r>
              <a:rPr lang="en-US" sz="3100" b="1" dirty="0" smtClean="0"/>
              <a:t>Psa. 139:1-4; Rom. 13:11-14; Eph. 5:14</a:t>
            </a:r>
            <a:endParaRPr lang="en-US" sz="31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396" y="704787"/>
            <a:ext cx="3012157" cy="17212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1144" y="704787"/>
            <a:ext cx="5475524" cy="1721233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ool-text-effect-by-picturetopeople-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219200"/>
            <a:ext cx="6219925" cy="81395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301</Words>
  <Application>Microsoft Macintosh PowerPoint</Application>
  <PresentationFormat>On-screen Show (4:3)</PresentationFormat>
  <Paragraphs>39</Paragraphs>
  <Slides>7</Slides>
  <Notes>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Kyle Pope</dc:creator>
  <cp:lastModifiedBy>Kyle Pope</cp:lastModifiedBy>
  <cp:revision>8</cp:revision>
  <dcterms:created xsi:type="dcterms:W3CDTF">2017-07-15T19:39:36Z</dcterms:created>
  <dcterms:modified xsi:type="dcterms:W3CDTF">2017-07-15T19:39:49Z</dcterms:modified>
</cp:coreProperties>
</file>