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0613A0DD-18AB-4FC9-8E89-D592FB1D124C}" type="datetimeFigureOut">
              <a:rPr lang="en-US" smtClean="0"/>
              <a:pPr/>
              <a:t>11/7/16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972BDEF7-F8D7-4395-A327-9884FC37FAF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A0DD-18AB-4FC9-8E89-D592FB1D124C}" type="datetimeFigureOut">
              <a:rPr lang="en-US" smtClean="0"/>
              <a:pPr/>
              <a:t>11/7/16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DEF7-F8D7-4395-A327-9884FC37FA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A0DD-18AB-4FC9-8E89-D592FB1D124C}" type="datetimeFigureOut">
              <a:rPr lang="en-US" smtClean="0"/>
              <a:pPr/>
              <a:t>11/7/16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DEF7-F8D7-4395-A327-9884FC37FA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A0DD-18AB-4FC9-8E89-D592FB1D124C}" type="datetimeFigureOut">
              <a:rPr lang="en-US" smtClean="0"/>
              <a:pPr/>
              <a:t>11/7/16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DEF7-F8D7-4395-A327-9884FC37FA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A0DD-18AB-4FC9-8E89-D592FB1D124C}" type="datetimeFigureOut">
              <a:rPr lang="en-US" smtClean="0"/>
              <a:pPr/>
              <a:t>11/7/16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DEF7-F8D7-4395-A327-9884FC37FA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A0DD-18AB-4FC9-8E89-D592FB1D124C}" type="datetimeFigureOut">
              <a:rPr lang="en-US" smtClean="0"/>
              <a:pPr/>
              <a:t>11/7/16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DEF7-F8D7-4395-A327-9884FC37FA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A0DD-18AB-4FC9-8E89-D592FB1D124C}" type="datetimeFigureOut">
              <a:rPr lang="en-US" smtClean="0"/>
              <a:pPr/>
              <a:t>11/7/16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DEF7-F8D7-4395-A327-9884FC37FA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A0DD-18AB-4FC9-8E89-D592FB1D124C}" type="datetimeFigureOut">
              <a:rPr lang="en-US" smtClean="0"/>
              <a:pPr/>
              <a:t>11/7/16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DEF7-F8D7-4395-A327-9884FC37FA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A0DD-18AB-4FC9-8E89-D592FB1D124C}" type="datetimeFigureOut">
              <a:rPr lang="en-US" smtClean="0"/>
              <a:pPr/>
              <a:t>11/7/16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DEF7-F8D7-4395-A327-9884FC37FA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A0DD-18AB-4FC9-8E89-D592FB1D124C}" type="datetimeFigureOut">
              <a:rPr lang="en-US" smtClean="0"/>
              <a:pPr/>
              <a:t>11/7/16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DEF7-F8D7-4395-A327-9884FC37FA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A0DD-18AB-4FC9-8E89-D592FB1D124C}" type="datetimeFigureOut">
              <a:rPr lang="en-US" smtClean="0"/>
              <a:pPr/>
              <a:t>11/7/16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DEF7-F8D7-4395-A327-9884FC37FA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0613A0DD-18AB-4FC9-8E89-D592FB1D124C}" type="datetimeFigureOut">
              <a:rPr lang="en-US" smtClean="0"/>
              <a:pPr/>
              <a:t>11/7/16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972BDEF7-F8D7-4395-A327-9884FC37FA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25777" y="3015056"/>
            <a:ext cx="4847038" cy="18682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b="1" dirty="0" smtClean="0"/>
              <a:t>THE DECEITFULNESS OF SIN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182866" y="5103373"/>
            <a:ext cx="4836456" cy="703464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chemeClr val="tx1"/>
                </a:solidFill>
              </a:rPr>
              <a:t>Hebrews 3:12-13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1891825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"/>
            <a:ext cx="8041440" cy="1371600"/>
          </a:xfrm>
        </p:spPr>
        <p:txBody>
          <a:bodyPr/>
          <a:lstStyle/>
          <a:p>
            <a:r>
              <a:rPr lang="en-US" b="1" dirty="0" smtClean="0"/>
              <a:t>SEVEN LIES ABOUT SIN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“It isn’t wrong” (Isa. 5:20; Prov. 17:15).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“God doesn’t care—my sins aren’t that bad” (Mal. 2:17; 3:13-4:1)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“Everyone is doing it” (Heb. 11:7; Matt. 7:13-14).</a:t>
            </a:r>
            <a:endParaRPr lang="en-US" sz="36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733870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"/>
            <a:ext cx="8041440" cy="1371600"/>
          </a:xfrm>
        </p:spPr>
        <p:txBody>
          <a:bodyPr/>
          <a:lstStyle/>
          <a:p>
            <a:r>
              <a:rPr lang="en-US" b="1" dirty="0" smtClean="0"/>
              <a:t>SEVEN LIES ABOUT SIN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 startAt="4"/>
            </a:pPr>
            <a:r>
              <a:rPr lang="en-US" sz="3600" dirty="0" smtClean="0"/>
              <a:t>“I won’t sin—I can handle the temptation” (I Cor. 10:12).</a:t>
            </a:r>
          </a:p>
          <a:p>
            <a:pPr marL="742950" indent="-742950">
              <a:buFont typeface="+mj-lt"/>
              <a:buAutoNum type="arabicPeriod" startAt="4"/>
            </a:pPr>
            <a:r>
              <a:rPr lang="en-US" sz="3600" dirty="0" smtClean="0"/>
              <a:t>“I can’t stop” (I Cor. 10:13; Phil. 4:13; Heb. 2:18).</a:t>
            </a:r>
          </a:p>
          <a:p>
            <a:pPr marL="742950" indent="-742950">
              <a:buFont typeface="+mj-lt"/>
              <a:buAutoNum type="arabicPeriod" startAt="4"/>
            </a:pPr>
            <a:r>
              <a:rPr lang="en-US" sz="3600" dirty="0" smtClean="0"/>
              <a:t>“I won’t get caught—no one will know” (Num. </a:t>
            </a:r>
            <a:r>
              <a:rPr lang="en-US" sz="3600" smtClean="0"/>
              <a:t>32: 23; Heb</a:t>
            </a:r>
            <a:r>
              <a:rPr lang="en-US" sz="3600" dirty="0" smtClean="0"/>
              <a:t>. 4:12-13).</a:t>
            </a:r>
          </a:p>
          <a:p>
            <a:pPr marL="742950" indent="-742950">
              <a:buFont typeface="+mj-lt"/>
              <a:buAutoNum type="arabicPeriod" startAt="4"/>
            </a:pPr>
            <a:r>
              <a:rPr lang="en-US" sz="3600" dirty="0" smtClean="0"/>
              <a:t>“It’s worth it” (Lk. 16:25-28; Heb. 11:25; I John 2:16-17).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733870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TM01790492[[fn=Sketchbook]]</Template>
  <TotalTime>44</TotalTime>
  <Words>187</Words>
  <Application>Microsoft Macintosh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Sketchbook</vt:lpstr>
      <vt:lpstr>THE DECEITFULNESS OF SIN</vt:lpstr>
      <vt:lpstr>SEVEN LIES ABOUT SIN</vt:lpstr>
      <vt:lpstr>SEVEN LIES ABOUT SIN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DECEITFULNESS OF SIN</dc:title>
  <dc:creator>ared</dc:creator>
  <cp:lastModifiedBy>Kyle Pope</cp:lastModifiedBy>
  <cp:revision>8</cp:revision>
  <dcterms:created xsi:type="dcterms:W3CDTF">2016-11-08T02:18:23Z</dcterms:created>
  <dcterms:modified xsi:type="dcterms:W3CDTF">2016-11-08T02:20:48Z</dcterms:modified>
</cp:coreProperties>
</file>