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9" r:id="rId1"/>
  </p:sldMasterIdLst>
  <p:notesMasterIdLst>
    <p:notesMasterId r:id="rId51"/>
  </p:notesMasterIdLst>
  <p:sldIdLst>
    <p:sldId id="310" r:id="rId2"/>
    <p:sldId id="259" r:id="rId3"/>
    <p:sldId id="256" r:id="rId4"/>
    <p:sldId id="260" r:id="rId5"/>
    <p:sldId id="262" r:id="rId6"/>
    <p:sldId id="261" r:id="rId7"/>
    <p:sldId id="265" r:id="rId8"/>
    <p:sldId id="263" r:id="rId9"/>
    <p:sldId id="266" r:id="rId10"/>
    <p:sldId id="264" r:id="rId11"/>
    <p:sldId id="267" r:id="rId12"/>
    <p:sldId id="309" r:id="rId13"/>
    <p:sldId id="270" r:id="rId14"/>
    <p:sldId id="306" r:id="rId15"/>
    <p:sldId id="305" r:id="rId16"/>
    <p:sldId id="303" r:id="rId17"/>
    <p:sldId id="268" r:id="rId18"/>
    <p:sldId id="274" r:id="rId19"/>
    <p:sldId id="275" r:id="rId20"/>
    <p:sldId id="277" r:id="rId21"/>
    <p:sldId id="276" r:id="rId22"/>
    <p:sldId id="278" r:id="rId23"/>
    <p:sldId id="272" r:id="rId24"/>
    <p:sldId id="300" r:id="rId25"/>
    <p:sldId id="279" r:id="rId26"/>
    <p:sldId id="280" r:id="rId27"/>
    <p:sldId id="281" r:id="rId28"/>
    <p:sldId id="283" r:id="rId29"/>
    <p:sldId id="273" r:id="rId30"/>
    <p:sldId id="301" r:id="rId31"/>
    <p:sldId id="284" r:id="rId32"/>
    <p:sldId id="285" r:id="rId33"/>
    <p:sldId id="286" r:id="rId34"/>
    <p:sldId id="287" r:id="rId35"/>
    <p:sldId id="288" r:id="rId36"/>
    <p:sldId id="289" r:id="rId37"/>
    <p:sldId id="290" r:id="rId38"/>
    <p:sldId id="302" r:id="rId39"/>
    <p:sldId id="291" r:id="rId40"/>
    <p:sldId id="292" r:id="rId41"/>
    <p:sldId id="293" r:id="rId42"/>
    <p:sldId id="269" r:id="rId43"/>
    <p:sldId id="295" r:id="rId44"/>
    <p:sldId id="294" r:id="rId45"/>
    <p:sldId id="296" r:id="rId46"/>
    <p:sldId id="297" r:id="rId47"/>
    <p:sldId id="298" r:id="rId48"/>
    <p:sldId id="299" r:id="rId49"/>
    <p:sldId id="257"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66FF"/>
    <a:srgbClr val="3333CC"/>
    <a:srgbClr val="0000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590"/>
  </p:normalViewPr>
  <p:slideViewPr>
    <p:cSldViewPr>
      <p:cViewPr varScale="1">
        <p:scale>
          <a:sx n="86" d="100"/>
          <a:sy n="86" d="100"/>
        </p:scale>
        <p:origin x="10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1C2AC3F0-0410-C04D-AF87-F43D3E27DB34}" type="datetimeFigureOut">
              <a:rPr lang="en-US"/>
              <a:pPr>
                <a:defRPr/>
              </a:pPr>
              <a:t>9/22/16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5D6EA24F-D1A3-684D-8BA2-013F9B6C2E4F}" type="slidenum">
              <a:rPr lang="en-US"/>
              <a:pPr>
                <a:defRPr/>
              </a:pPr>
              <a:t>‹#›</a:t>
            </a:fld>
            <a:endParaRPr lang="en-US"/>
          </a:p>
        </p:txBody>
      </p:sp>
    </p:spTree>
    <p:extLst>
      <p:ext uri="{BB962C8B-B14F-4D97-AF65-F5344CB8AC3E}">
        <p14:creationId xmlns:p14="http://schemas.microsoft.com/office/powerpoint/2010/main" val="96536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tLang="en-US"/>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fld id="{15FD9028-E215-6147-AC4A-02202B17FC13}" type="slidenum">
              <a:rPr lang="en-US" altLang="en-US"/>
              <a:pPr/>
              <a:t>1</a:t>
            </a:fld>
            <a:endParaRPr lang="en-US" altLang="en-US"/>
          </a:p>
        </p:txBody>
      </p:sp>
    </p:spTree>
    <p:extLst>
      <p:ext uri="{BB962C8B-B14F-4D97-AF65-F5344CB8AC3E}">
        <p14:creationId xmlns:p14="http://schemas.microsoft.com/office/powerpoint/2010/main" val="1139356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tLang="en-US"/>
          </a:p>
        </p:txBody>
      </p:sp>
      <p:sp>
        <p:nvSpPr>
          <p:cNvPr id="665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fld id="{7402EA93-00E2-5049-827C-02B0F1D7D3EF}" type="slidenum">
              <a:rPr lang="en-US" altLang="en-US"/>
              <a:pPr/>
              <a:t>3</a:t>
            </a:fld>
            <a:endParaRPr lang="en-US" altLang="en-US"/>
          </a:p>
        </p:txBody>
      </p:sp>
    </p:spTree>
    <p:extLst>
      <p:ext uri="{BB962C8B-B14F-4D97-AF65-F5344CB8AC3E}">
        <p14:creationId xmlns:p14="http://schemas.microsoft.com/office/powerpoint/2010/main" val="5546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379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3379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3957AFD-8854-E24F-A81E-41FA2D09794B}" type="slidenum">
              <a:rPr lang="en-US" altLang="en-US"/>
              <a:pPr>
                <a:defRPr/>
              </a:pPr>
              <a:t>‹#›</a:t>
            </a:fld>
            <a:endParaRPr lang="en-US" altLang="en-US"/>
          </a:p>
        </p:txBody>
      </p:sp>
    </p:spTree>
    <p:extLst>
      <p:ext uri="{BB962C8B-B14F-4D97-AF65-F5344CB8AC3E}">
        <p14:creationId xmlns:p14="http://schemas.microsoft.com/office/powerpoint/2010/main" val="11957893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258405-CFB3-594C-A320-37BC3BDFD69B}" type="slidenum">
              <a:rPr lang="en-US" altLang="en-US"/>
              <a:pPr>
                <a:defRPr/>
              </a:pPr>
              <a:t>‹#›</a:t>
            </a:fld>
            <a:endParaRPr lang="en-US" altLang="en-US"/>
          </a:p>
        </p:txBody>
      </p:sp>
    </p:spTree>
    <p:extLst>
      <p:ext uri="{BB962C8B-B14F-4D97-AF65-F5344CB8AC3E}">
        <p14:creationId xmlns:p14="http://schemas.microsoft.com/office/powerpoint/2010/main" val="205979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540E68-ADE0-1449-9E7E-F4C61E2268F7}" type="slidenum">
              <a:rPr lang="en-US" altLang="en-US"/>
              <a:pPr>
                <a:defRPr/>
              </a:pPr>
              <a:t>‹#›</a:t>
            </a:fld>
            <a:endParaRPr lang="en-US" altLang="en-US"/>
          </a:p>
        </p:txBody>
      </p:sp>
    </p:spTree>
    <p:extLst>
      <p:ext uri="{BB962C8B-B14F-4D97-AF65-F5344CB8AC3E}">
        <p14:creationId xmlns:p14="http://schemas.microsoft.com/office/powerpoint/2010/main" val="159531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D4AEBB-FA94-A241-BB3D-94E5DED8A141}" type="slidenum">
              <a:rPr lang="en-US" altLang="en-US"/>
              <a:pPr>
                <a:defRPr/>
              </a:pPr>
              <a:t>‹#›</a:t>
            </a:fld>
            <a:endParaRPr lang="en-US" altLang="en-US"/>
          </a:p>
        </p:txBody>
      </p:sp>
    </p:spTree>
    <p:extLst>
      <p:ext uri="{BB962C8B-B14F-4D97-AF65-F5344CB8AC3E}">
        <p14:creationId xmlns:p14="http://schemas.microsoft.com/office/powerpoint/2010/main" val="25996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2AA5A5-AD84-6C43-91B0-E7B18E6C5BF5}" type="slidenum">
              <a:rPr lang="en-US" altLang="en-US"/>
              <a:pPr>
                <a:defRPr/>
              </a:pPr>
              <a:t>‹#›</a:t>
            </a:fld>
            <a:endParaRPr lang="en-US" altLang="en-US"/>
          </a:p>
        </p:txBody>
      </p:sp>
    </p:spTree>
    <p:extLst>
      <p:ext uri="{BB962C8B-B14F-4D97-AF65-F5344CB8AC3E}">
        <p14:creationId xmlns:p14="http://schemas.microsoft.com/office/powerpoint/2010/main" val="127964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13010D-8BC9-E64B-866D-66463E5CF21F}" type="slidenum">
              <a:rPr lang="en-US" altLang="en-US"/>
              <a:pPr>
                <a:defRPr/>
              </a:pPr>
              <a:t>‹#›</a:t>
            </a:fld>
            <a:endParaRPr lang="en-US" altLang="en-US"/>
          </a:p>
        </p:txBody>
      </p:sp>
    </p:spTree>
    <p:extLst>
      <p:ext uri="{BB962C8B-B14F-4D97-AF65-F5344CB8AC3E}">
        <p14:creationId xmlns:p14="http://schemas.microsoft.com/office/powerpoint/2010/main" val="213837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425E67-06C6-2F44-976D-A3B0B57CCCB1}" type="slidenum">
              <a:rPr lang="en-US" altLang="en-US"/>
              <a:pPr>
                <a:defRPr/>
              </a:pPr>
              <a:t>‹#›</a:t>
            </a:fld>
            <a:endParaRPr lang="en-US" altLang="en-US"/>
          </a:p>
        </p:txBody>
      </p:sp>
    </p:spTree>
    <p:extLst>
      <p:ext uri="{BB962C8B-B14F-4D97-AF65-F5344CB8AC3E}">
        <p14:creationId xmlns:p14="http://schemas.microsoft.com/office/powerpoint/2010/main" val="153891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EBE0D8-43A7-BA48-B2CB-2971F0807C84}" type="slidenum">
              <a:rPr lang="en-US" altLang="en-US"/>
              <a:pPr>
                <a:defRPr/>
              </a:pPr>
              <a:t>‹#›</a:t>
            </a:fld>
            <a:endParaRPr lang="en-US" altLang="en-US"/>
          </a:p>
        </p:txBody>
      </p:sp>
    </p:spTree>
    <p:extLst>
      <p:ext uri="{BB962C8B-B14F-4D97-AF65-F5344CB8AC3E}">
        <p14:creationId xmlns:p14="http://schemas.microsoft.com/office/powerpoint/2010/main" val="31280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AE3AA5-F02C-9547-B673-9C5CB7CE4BEC}" type="slidenum">
              <a:rPr lang="en-US" altLang="en-US"/>
              <a:pPr>
                <a:defRPr/>
              </a:pPr>
              <a:t>‹#›</a:t>
            </a:fld>
            <a:endParaRPr lang="en-US" altLang="en-US"/>
          </a:p>
        </p:txBody>
      </p:sp>
    </p:spTree>
    <p:extLst>
      <p:ext uri="{BB962C8B-B14F-4D97-AF65-F5344CB8AC3E}">
        <p14:creationId xmlns:p14="http://schemas.microsoft.com/office/powerpoint/2010/main" val="30600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A48BA-7245-D149-8E67-16301379A547}" type="slidenum">
              <a:rPr lang="en-US" altLang="en-US"/>
              <a:pPr>
                <a:defRPr/>
              </a:pPr>
              <a:t>‹#›</a:t>
            </a:fld>
            <a:endParaRPr lang="en-US" altLang="en-US"/>
          </a:p>
        </p:txBody>
      </p:sp>
    </p:spTree>
    <p:extLst>
      <p:ext uri="{BB962C8B-B14F-4D97-AF65-F5344CB8AC3E}">
        <p14:creationId xmlns:p14="http://schemas.microsoft.com/office/powerpoint/2010/main" val="193021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44391-F020-C546-A56A-4E98CB48AF27}" type="slidenum">
              <a:rPr lang="en-US" altLang="en-US"/>
              <a:pPr>
                <a:defRPr/>
              </a:pPr>
              <a:t>‹#›</a:t>
            </a:fld>
            <a:endParaRPr lang="en-US" altLang="en-US"/>
          </a:p>
        </p:txBody>
      </p:sp>
    </p:spTree>
    <p:extLst>
      <p:ext uri="{BB962C8B-B14F-4D97-AF65-F5344CB8AC3E}">
        <p14:creationId xmlns:p14="http://schemas.microsoft.com/office/powerpoint/2010/main" val="12752987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ea typeface="+mn-ea"/>
                <a:cs typeface="+mn-cs"/>
              </a:defRPr>
            </a:lvl1pPr>
          </a:lstStyle>
          <a:p>
            <a:pPr>
              <a:defRPr/>
            </a:pPr>
            <a:endParaRPr lang="en-US"/>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ea typeface="+mn-ea"/>
                <a:cs typeface="+mn-cs"/>
              </a:defRPr>
            </a:lvl1pPr>
          </a:lstStyle>
          <a:p>
            <a:pPr>
              <a:defRPr/>
            </a:pPr>
            <a:endParaRPr lang="en-US"/>
          </a:p>
        </p:txBody>
      </p:sp>
      <p:sp>
        <p:nvSpPr>
          <p:cNvPr id="3277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38E1AF33-98A9-6A43-AAB7-411C11E6983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45"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1000"/>
                                        <p:tgtEl>
                                          <p:spTgt spid="327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Effect transition="in" filter="fade">
                                      <p:cBhvr>
                                        <p:cTn id="13" dur="1000"/>
                                        <p:tgtEl>
                                          <p:spTgt spid="327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771">
                                            <p:txEl>
                                              <p:pRg st="3" end="3"/>
                                            </p:txEl>
                                          </p:spTgt>
                                        </p:tgtEl>
                                        <p:attrNameLst>
                                          <p:attrName>style.visibility</p:attrName>
                                        </p:attrNameLst>
                                      </p:cBhvr>
                                      <p:to>
                                        <p:strVal val="visible"/>
                                      </p:to>
                                    </p:set>
                                    <p:animEffect transition="in" filter="fade">
                                      <p:cBhvr>
                                        <p:cTn id="16" dur="1000"/>
                                        <p:tgtEl>
                                          <p:spTgt spid="3277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Effect transition="in" filter="fade">
                                      <p:cBhvr>
                                        <p:cTn id="19" dur="10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tmplLst>
          <p:tmpl lvl="1">
            <p:tnLst>
              <p:par>
                <p:cTn presetID="10" presetClass="entr" presetSubtype="0" fill="hold" nodeType="withEffect">
                  <p:stCondLst>
                    <p:cond delay="0"/>
                  </p:stCondLst>
                  <p:childTnLst>
                    <p:set>
                      <p:cBhvr>
                        <p:cTn dur="1" fill="hold">
                          <p:stCondLst>
                            <p:cond delay="0"/>
                          </p:stCondLst>
                        </p:cTn>
                        <p:tgtEl>
                          <p:spTgt spid="32771"/>
                        </p:tgtEl>
                        <p:attrNameLst>
                          <p:attrName>style.visibility</p:attrName>
                        </p:attrNameLst>
                      </p:cBhvr>
                      <p:to>
                        <p:strVal val="visible"/>
                      </p:to>
                    </p:set>
                    <p:animEffect transition="in" filter="fade">
                      <p:cBhvr>
                        <p:cTn dur="1000"/>
                        <p:tgtEl>
                          <p:spTgt spid="3277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2771"/>
                        </p:tgtEl>
                        <p:attrNameLst>
                          <p:attrName>style.visibility</p:attrName>
                        </p:attrNameLst>
                      </p:cBhvr>
                      <p:to>
                        <p:strVal val="visible"/>
                      </p:to>
                    </p:set>
                    <p:animEffect transition="in" filter="fade">
                      <p:cBhvr>
                        <p:cTn dur="1000"/>
                        <p:tgtEl>
                          <p:spTgt spid="3277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2771"/>
                        </p:tgtEl>
                        <p:attrNameLst>
                          <p:attrName>style.visibility</p:attrName>
                        </p:attrNameLst>
                      </p:cBhvr>
                      <p:to>
                        <p:strVal val="visible"/>
                      </p:to>
                    </p:set>
                    <p:animEffect transition="in" filter="fade">
                      <p:cBhvr>
                        <p:cTn dur="1000"/>
                        <p:tgtEl>
                          <p:spTgt spid="3277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2771"/>
                        </p:tgtEl>
                        <p:attrNameLst>
                          <p:attrName>style.visibility</p:attrName>
                        </p:attrNameLst>
                      </p:cBhvr>
                      <p:to>
                        <p:strVal val="visible"/>
                      </p:to>
                    </p:set>
                    <p:animEffect transition="in" filter="fade">
                      <p:cBhvr>
                        <p:cTn dur="1000"/>
                        <p:tgtEl>
                          <p:spTgt spid="3277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2771"/>
                        </p:tgtEl>
                        <p:attrNameLst>
                          <p:attrName>style.visibility</p:attrName>
                        </p:attrNameLst>
                      </p:cBhvr>
                      <p:to>
                        <p:strVal val="visible"/>
                      </p:to>
                    </p:set>
                    <p:animEffect transition="in" filter="fade">
                      <p:cBhvr>
                        <p:cTn dur="1000"/>
                        <p:tgtEl>
                          <p:spTgt spid="32771"/>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sz="3200">
          <a:solidFill>
            <a:schemeClr val="tx1"/>
          </a:solidFill>
          <a:effectLst>
            <a:outerShdw blurRad="38100" dist="38100" dir="2700000" algn="tl">
              <a:srgbClr val="000000"/>
            </a:outerShdw>
          </a:effectLst>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altLang="en-US" sz="4000">
                <a:ea typeface="ＭＳ Ｐゴシック" charset="-128"/>
              </a:rPr>
              <a:t>Observance &amp; Insight of the Worldly</a:t>
            </a:r>
          </a:p>
        </p:txBody>
      </p:sp>
      <p:sp>
        <p:nvSpPr>
          <p:cNvPr id="13315" name="Rectangle 3"/>
          <p:cNvSpPr>
            <a:spLocks noGrp="1" noRot="1" noChangeArrowheads="1"/>
          </p:cNvSpPr>
          <p:nvPr>
            <p:ph type="body" idx="1"/>
          </p:nvPr>
        </p:nvSpPr>
        <p:spPr/>
        <p:txBody>
          <a:bodyPr/>
          <a:lstStyle/>
          <a:p>
            <a:pPr eaLnBrk="1" hangingPunct="1">
              <a:defRPr/>
            </a:pPr>
            <a:r>
              <a:rPr lang="en-US" altLang="en-US">
                <a:ea typeface="ＭＳ Ｐゴシック" charset="-128"/>
              </a:rPr>
              <a:t>One of them, </a:t>
            </a:r>
            <a:r>
              <a:rPr lang="en-US" altLang="en-US" u="sng">
                <a:solidFill>
                  <a:schemeClr val="hlink"/>
                </a:solidFill>
                <a:ea typeface="ＭＳ Ｐゴシック" charset="-128"/>
              </a:rPr>
              <a:t>a prophet of their own</a:t>
            </a:r>
            <a:r>
              <a:rPr lang="en-US" altLang="en-US">
                <a:ea typeface="ＭＳ Ｐゴシック" charset="-128"/>
              </a:rPr>
              <a:t>, said, "Cretans are always liars, evil beasts, lazy gluttons." </a:t>
            </a:r>
            <a:r>
              <a:rPr lang="en-US" altLang="en-US" u="sng">
                <a:solidFill>
                  <a:schemeClr val="hlink"/>
                </a:solidFill>
                <a:ea typeface="ＭＳ Ｐゴシック" charset="-128"/>
              </a:rPr>
              <a:t>This testimony is true</a:t>
            </a:r>
            <a:r>
              <a:rPr lang="en-US" altLang="en-US">
                <a:ea typeface="ＭＳ Ｐゴシック" charset="-128"/>
              </a:rPr>
              <a:t>. Therefore rebuke them sharply, that they may be sound in the faith, </a:t>
            </a:r>
            <a:r>
              <a:rPr lang="en-US" altLang="en-US">
                <a:solidFill>
                  <a:srgbClr val="8BD8FF"/>
                </a:solidFill>
                <a:ea typeface="ＭＳ Ｐゴシック" charset="-128"/>
              </a:rPr>
              <a:t>(Titus 1:12-13)</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19459"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We are dying or </a:t>
            </a:r>
            <a:r>
              <a:rPr lang="ja-JP" altLang="en-US">
                <a:solidFill>
                  <a:schemeClr val="bg1"/>
                </a:solidFill>
                <a:ea typeface="ＭＳ Ｐゴシック" charset="-128"/>
              </a:rPr>
              <a:t>“</a:t>
            </a:r>
            <a:r>
              <a:rPr lang="en-US" altLang="ja-JP">
                <a:solidFill>
                  <a:schemeClr val="bg1"/>
                </a:solidFill>
                <a:ea typeface="ＭＳ Ｐゴシック" charset="-128"/>
              </a:rPr>
              <a:t>winding down</a:t>
            </a:r>
            <a:r>
              <a:rPr lang="ja-JP" altLang="en-US">
                <a:solidFill>
                  <a:schemeClr val="bg1"/>
                </a:solidFill>
                <a:ea typeface="ＭＳ Ｐゴシック" charset="-128"/>
              </a:rPr>
              <a:t>”</a:t>
            </a:r>
            <a:r>
              <a:rPr lang="en-US" altLang="ja-JP">
                <a:solidFill>
                  <a:schemeClr val="bg1"/>
                </a:solidFill>
                <a:ea typeface="ＭＳ Ｐゴシック" charset="-128"/>
              </a:rPr>
              <a:t> toward death every day (2Co.4:16)</a:t>
            </a:r>
          </a:p>
          <a:p>
            <a:pPr eaLnBrk="1" hangingPunct="1">
              <a:defRPr/>
            </a:pPr>
            <a:r>
              <a:rPr lang="en-US" altLang="en-US">
                <a:solidFill>
                  <a:schemeClr val="bg1"/>
                </a:solidFill>
                <a:ea typeface="ＭＳ Ｐゴシック" charset="-128"/>
              </a:rPr>
              <a:t>We all have an appointment with death and with the Judge of all men (He.9:27)</a:t>
            </a:r>
          </a:p>
          <a:p>
            <a:pPr eaLnBrk="1" hangingPunct="1">
              <a:defRPr/>
            </a:pPr>
            <a:r>
              <a:rPr lang="en-US" altLang="en-US">
                <a:solidFill>
                  <a:schemeClr val="bg1"/>
                </a:solidFill>
                <a:ea typeface="ＭＳ Ｐゴシック" charset="-128"/>
              </a:rPr>
              <a:t>We do not know if it will be today, tomorrow or some time later (Js.4:13-14)</a:t>
            </a:r>
          </a:p>
          <a:p>
            <a:pPr eaLnBrk="1" hangingPunct="1">
              <a:defRPr/>
            </a:pPr>
            <a:r>
              <a:rPr lang="en-US" altLang="en-US">
                <a:ea typeface="ＭＳ Ｐゴシック" charset="-128"/>
              </a:rPr>
              <a:t>Thus we are taught to live each day as if it were our last </a:t>
            </a:r>
            <a:r>
              <a:rPr lang="en-US" altLang="en-US">
                <a:solidFill>
                  <a:schemeClr val="hlink"/>
                </a:solidFill>
                <a:ea typeface="ＭＳ Ｐゴシック" charset="-128"/>
              </a:rPr>
              <a:t>(Js.4:14,17)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animEffect transition="in" filter="fade">
                                      <p:cBhvr>
                                        <p:cTn id="13"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altLang="en-US">
                <a:ea typeface="ＭＳ Ｐゴシック" charset="-128"/>
              </a:rPr>
              <a:t>James 4:14,17</a:t>
            </a:r>
          </a:p>
        </p:txBody>
      </p:sp>
      <p:sp>
        <p:nvSpPr>
          <p:cNvPr id="23555" name="Rectangle 3"/>
          <p:cNvSpPr>
            <a:spLocks noGrp="1" noRot="1" noChangeArrowheads="1"/>
          </p:cNvSpPr>
          <p:nvPr>
            <p:ph type="body" idx="1"/>
          </p:nvPr>
        </p:nvSpPr>
        <p:spPr/>
        <p:txBody>
          <a:bodyPr/>
          <a:lstStyle/>
          <a:p>
            <a:pPr eaLnBrk="1" hangingPunct="1">
              <a:buFont typeface="Wingdings" pitchFamily="2" charset="2"/>
              <a:buChar char="§"/>
              <a:defRPr/>
            </a:pPr>
            <a:r>
              <a:rPr lang="en-US" smtClean="0">
                <a:solidFill>
                  <a:schemeClr val="accent1"/>
                </a:solidFill>
                <a:ea typeface="+mn-ea"/>
                <a:cs typeface="+mn-cs"/>
              </a:rPr>
              <a:t>14</a:t>
            </a:r>
            <a:r>
              <a:rPr lang="en-US" smtClean="0">
                <a:ea typeface="+mn-ea"/>
                <a:cs typeface="+mn-cs"/>
              </a:rPr>
              <a:t> whereas you do not know what will happen tomorrow. For what is your life? It is even a vapor that appears for a little time and then vanishes away.</a:t>
            </a:r>
          </a:p>
          <a:p>
            <a:pPr eaLnBrk="1" hangingPunct="1">
              <a:buFont typeface="Wingdings" pitchFamily="2" charset="2"/>
              <a:buChar char="§"/>
              <a:defRPr/>
            </a:pPr>
            <a:endParaRPr lang="en-US" smtClean="0">
              <a:ea typeface="+mn-ea"/>
              <a:cs typeface="+mn-cs"/>
            </a:endParaRPr>
          </a:p>
          <a:p>
            <a:pPr eaLnBrk="1" hangingPunct="1">
              <a:buFont typeface="Wingdings" pitchFamily="2" charset="2"/>
              <a:buChar char="§"/>
              <a:defRPr/>
            </a:pPr>
            <a:r>
              <a:rPr lang="en-US" smtClean="0">
                <a:solidFill>
                  <a:schemeClr val="accent1"/>
                </a:solidFill>
                <a:ea typeface="+mn-ea"/>
                <a:cs typeface="+mn-cs"/>
              </a:rPr>
              <a:t>17</a:t>
            </a:r>
            <a:r>
              <a:rPr lang="en-US" smtClean="0">
                <a:ea typeface="+mn-ea"/>
                <a:cs typeface="+mn-cs"/>
              </a:rPr>
              <a:t> Therefore, to him who knows to do good and does not do it, to him it is sin.</a:t>
            </a:r>
            <a:endParaRPr lang="en-US" smtClean="0">
              <a:solidFill>
                <a:schemeClr val="hlink"/>
              </a:solidFill>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19459"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We are dying or </a:t>
            </a:r>
            <a:r>
              <a:rPr lang="ja-JP" altLang="en-US">
                <a:solidFill>
                  <a:schemeClr val="bg1"/>
                </a:solidFill>
                <a:ea typeface="ＭＳ Ｐゴシック" charset="-128"/>
              </a:rPr>
              <a:t>“</a:t>
            </a:r>
            <a:r>
              <a:rPr lang="en-US" altLang="ja-JP">
                <a:solidFill>
                  <a:schemeClr val="bg1"/>
                </a:solidFill>
                <a:ea typeface="ＭＳ Ｐゴシック" charset="-128"/>
              </a:rPr>
              <a:t>winding down</a:t>
            </a:r>
            <a:r>
              <a:rPr lang="ja-JP" altLang="en-US">
                <a:solidFill>
                  <a:schemeClr val="bg1"/>
                </a:solidFill>
                <a:ea typeface="ＭＳ Ｐゴシック" charset="-128"/>
              </a:rPr>
              <a:t>”</a:t>
            </a:r>
            <a:r>
              <a:rPr lang="en-US" altLang="ja-JP">
                <a:solidFill>
                  <a:schemeClr val="bg1"/>
                </a:solidFill>
                <a:ea typeface="ＭＳ Ｐゴシック" charset="-128"/>
              </a:rPr>
              <a:t> toward death every day (2Co.4:16)</a:t>
            </a:r>
          </a:p>
          <a:p>
            <a:pPr eaLnBrk="1" hangingPunct="1">
              <a:defRPr/>
            </a:pPr>
            <a:r>
              <a:rPr lang="en-US" altLang="en-US">
                <a:solidFill>
                  <a:schemeClr val="bg1"/>
                </a:solidFill>
                <a:ea typeface="ＭＳ Ｐゴシック" charset="-128"/>
              </a:rPr>
              <a:t>We all have an appointment with death and with the Judge of all men (He.9:27)</a:t>
            </a:r>
          </a:p>
          <a:p>
            <a:pPr eaLnBrk="1" hangingPunct="1">
              <a:defRPr/>
            </a:pPr>
            <a:r>
              <a:rPr lang="en-US" altLang="en-US">
                <a:solidFill>
                  <a:schemeClr val="bg1"/>
                </a:solidFill>
                <a:ea typeface="ＭＳ Ｐゴシック" charset="-128"/>
              </a:rPr>
              <a:t>We do not know if it will be today, tomorrow or some time later (Js.4:13-14)</a:t>
            </a:r>
          </a:p>
          <a:p>
            <a:pPr eaLnBrk="1" hangingPunct="1">
              <a:defRPr/>
            </a:pPr>
            <a:r>
              <a:rPr lang="en-US" altLang="en-US">
                <a:ea typeface="ＭＳ Ｐゴシック" charset="-128"/>
              </a:rPr>
              <a:t>Thus we are taught to live each day as if it were our last </a:t>
            </a:r>
            <a:r>
              <a:rPr lang="en-US" altLang="en-US">
                <a:solidFill>
                  <a:schemeClr val="hlink"/>
                </a:solidFill>
                <a:ea typeface="ＭＳ Ｐゴシック" charset="-128"/>
              </a:rPr>
              <a:t>(Js.4:14,17)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26627" name="Rectangle 3"/>
          <p:cNvSpPr>
            <a:spLocks noGrp="1" noRot="1" noChangeArrowheads="1"/>
          </p:cNvSpPr>
          <p:nvPr>
            <p:ph type="body" idx="1"/>
          </p:nvPr>
        </p:nvSpPr>
        <p:spPr/>
        <p:txBody>
          <a:bodyPr/>
          <a:lstStyle/>
          <a:p>
            <a:pPr eaLnBrk="1" hangingPunct="1">
              <a:defRPr/>
            </a:pPr>
            <a:r>
              <a:rPr lang="en-US" altLang="en-US">
                <a:ea typeface="ＭＳ Ｐゴシック" charset="-128"/>
              </a:rPr>
              <a:t>Men have been helped to live by remembering that they must die. </a:t>
            </a:r>
            <a:r>
              <a:rPr lang="en-US" altLang="en-US">
                <a:solidFill>
                  <a:schemeClr val="hlink"/>
                </a:solidFill>
                <a:ea typeface="ＭＳ Ｐゴシック" charset="-128"/>
              </a:rPr>
              <a:t>-Spurgeon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US" altLang="en-US">
                <a:ea typeface="ＭＳ Ｐゴシック" charset="-128"/>
              </a:rPr>
              <a:t>Psalms 39:4-6</a:t>
            </a:r>
          </a:p>
        </p:txBody>
      </p:sp>
      <p:sp>
        <p:nvSpPr>
          <p:cNvPr id="71683"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4</a:t>
            </a:r>
            <a:r>
              <a:rPr lang="en-US" altLang="en-US">
                <a:ea typeface="ＭＳ Ｐゴシック" charset="-128"/>
              </a:rPr>
              <a:t> "LORD, make me to know my end, And what is the measure of my days, That I may know how frail I am.</a:t>
            </a:r>
          </a:p>
          <a:p>
            <a:pPr eaLnBrk="1" hangingPunct="1">
              <a:defRPr/>
            </a:pPr>
            <a:r>
              <a:rPr lang="en-US" altLang="en-US">
                <a:solidFill>
                  <a:schemeClr val="accent1"/>
                </a:solidFill>
                <a:ea typeface="ＭＳ Ｐゴシック" charset="-128"/>
              </a:rPr>
              <a:t>5</a:t>
            </a:r>
            <a:r>
              <a:rPr lang="en-US" altLang="en-US">
                <a:ea typeface="ＭＳ Ｐゴシック" charset="-128"/>
              </a:rPr>
              <a:t> Indeed, You have made my days as handbreadths, And my age is as nothing before You; Certainly every man at his best state is but vapor. Selah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10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10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en-US" altLang="en-US">
                <a:ea typeface="ＭＳ Ｐゴシック" charset="-128"/>
              </a:rPr>
              <a:t>Psalms 39:4-6</a:t>
            </a:r>
          </a:p>
        </p:txBody>
      </p:sp>
      <p:sp>
        <p:nvSpPr>
          <p:cNvPr id="70659"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6</a:t>
            </a:r>
            <a:r>
              <a:rPr lang="en-US" altLang="en-US">
                <a:ea typeface="ＭＳ Ｐゴシック" charset="-128"/>
              </a:rPr>
              <a:t> Surely every man walks about like a shadow; Surely they busy themselves in vain; He heaps up riches, And does not know who will gather them.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altLang="en-US">
                <a:ea typeface="ＭＳ Ｐゴシック" charset="-128"/>
              </a:rPr>
              <a:t>Psalms 90:12</a:t>
            </a:r>
          </a:p>
        </p:txBody>
      </p:sp>
      <p:sp>
        <p:nvSpPr>
          <p:cNvPr id="67587" name="Rectangle 3"/>
          <p:cNvSpPr>
            <a:spLocks noGrp="1" noRot="1" noChangeArrowheads="1"/>
          </p:cNvSpPr>
          <p:nvPr>
            <p:ph type="body" idx="1"/>
          </p:nvPr>
        </p:nvSpPr>
        <p:spPr/>
        <p:txBody>
          <a:bodyPr/>
          <a:lstStyle/>
          <a:p>
            <a:pPr eaLnBrk="1" hangingPunct="1">
              <a:buFont typeface="Wingdings" pitchFamily="2" charset="2"/>
              <a:buChar char="§"/>
              <a:defRPr/>
            </a:pPr>
            <a:r>
              <a:rPr lang="en-US" smtClean="0">
                <a:ea typeface="+mn-ea"/>
                <a:cs typeface="+mn-cs"/>
              </a:rPr>
              <a:t>So teach us to number our days, That we may gain a heart of wisdom.</a:t>
            </a:r>
          </a:p>
          <a:p>
            <a:pPr eaLnBrk="1" hangingPunct="1">
              <a:buFont typeface="Wingdings" pitchFamily="2" charset="2"/>
              <a:buNone/>
              <a:defRPr/>
            </a:pPr>
            <a:endParaRPr lang="en-US" smtClean="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24579" name="Rectangle 3"/>
          <p:cNvSpPr>
            <a:spLocks noGrp="1" noRot="1" noChangeArrowheads="1"/>
          </p:cNvSpPr>
          <p:nvPr>
            <p:ph type="body" idx="1"/>
          </p:nvPr>
        </p:nvSpPr>
        <p:spPr/>
        <p:txBody>
          <a:bodyPr/>
          <a:lstStyle/>
          <a:p>
            <a:pPr eaLnBrk="1" hangingPunct="1">
              <a:defRPr/>
            </a:pPr>
            <a:r>
              <a:rPr lang="en-US" altLang="en-US">
                <a:ea typeface="ＭＳ Ｐゴシック" charset="-128"/>
              </a:rPr>
              <a:t>I would repent of my sins – take them seriously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altLang="en-US">
                <a:ea typeface="ＭＳ Ｐゴシック" charset="-128"/>
              </a:rPr>
              <a:t>Colossians 3:5-6</a:t>
            </a:r>
          </a:p>
        </p:txBody>
      </p:sp>
      <p:sp>
        <p:nvSpPr>
          <p:cNvPr id="36867"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5</a:t>
            </a:r>
            <a:r>
              <a:rPr lang="en-US" altLang="en-US">
                <a:ea typeface="ＭＳ Ｐゴシック" charset="-128"/>
              </a:rPr>
              <a:t> Therefore put to death your members which are on the earth: fornication, uncleanness, passion, evil desire, and covetousness, which is idolatry.</a:t>
            </a:r>
          </a:p>
          <a:p>
            <a:pPr eaLnBrk="1" hangingPunct="1">
              <a:defRPr/>
            </a:pPr>
            <a:r>
              <a:rPr lang="en-US" altLang="en-US">
                <a:solidFill>
                  <a:schemeClr val="accent1"/>
                </a:solidFill>
                <a:ea typeface="ＭＳ Ｐゴシック" charset="-128"/>
              </a:rPr>
              <a:t>6</a:t>
            </a:r>
            <a:r>
              <a:rPr lang="en-US" altLang="en-US">
                <a:ea typeface="ＭＳ Ｐゴシック" charset="-128"/>
              </a:rPr>
              <a:t> Because of these things the wrath of God is coming upon the sons of disobedience,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altLang="en-US">
                <a:ea typeface="ＭＳ Ｐゴシック" charset="-128"/>
              </a:rPr>
              <a:t>2 Peter 3:10-12</a:t>
            </a:r>
          </a:p>
        </p:txBody>
      </p:sp>
      <p:sp>
        <p:nvSpPr>
          <p:cNvPr id="37891" name="Rectangle 3"/>
          <p:cNvSpPr>
            <a:spLocks noGrp="1" noRot="1" noChangeArrowheads="1"/>
          </p:cNvSpPr>
          <p:nvPr>
            <p:ph type="body" idx="1"/>
          </p:nvPr>
        </p:nvSpPr>
        <p:spPr/>
        <p:txBody>
          <a:bodyPr/>
          <a:lstStyle/>
          <a:p>
            <a:pPr eaLnBrk="1" hangingPunct="1">
              <a:lnSpc>
                <a:spcPct val="90000"/>
              </a:lnSpc>
              <a:defRPr/>
            </a:pPr>
            <a:r>
              <a:rPr lang="en-US" altLang="en-US">
                <a:solidFill>
                  <a:schemeClr val="accent1"/>
                </a:solidFill>
                <a:ea typeface="ＭＳ Ｐゴシック" charset="-128"/>
              </a:rPr>
              <a:t>10</a:t>
            </a:r>
            <a:r>
              <a:rPr lang="en-US" altLang="en-US">
                <a:ea typeface="ＭＳ Ｐゴシック" charset="-128"/>
              </a:rPr>
              <a:t> But the day of the Lord will come as a thief in the night, in which the heavens will pass away with a great noise, and the elements will melt with fervent heat; both the earth and the works that are in it will be burned up.</a:t>
            </a:r>
          </a:p>
          <a:p>
            <a:pPr eaLnBrk="1" hangingPunct="1">
              <a:lnSpc>
                <a:spcPct val="90000"/>
              </a:lnSpc>
              <a:defRPr/>
            </a:pPr>
            <a:r>
              <a:rPr lang="en-US" altLang="en-US">
                <a:solidFill>
                  <a:schemeClr val="accent1"/>
                </a:solidFill>
                <a:ea typeface="ＭＳ Ｐゴシック" charset="-128"/>
              </a:rPr>
              <a:t>11</a:t>
            </a:r>
            <a:r>
              <a:rPr lang="en-US" altLang="en-US">
                <a:ea typeface="ＭＳ Ｐゴシック" charset="-128"/>
              </a:rPr>
              <a:t> Therefore, since all these things will be dissolved, </a:t>
            </a:r>
            <a:r>
              <a:rPr lang="en-US" altLang="en-US" u="sng">
                <a:solidFill>
                  <a:schemeClr val="hlink"/>
                </a:solidFill>
                <a:ea typeface="ＭＳ Ｐゴシック" charset="-128"/>
              </a:rPr>
              <a:t>what manner of persons ought you to be</a:t>
            </a:r>
            <a:r>
              <a:rPr lang="en-US" altLang="en-US">
                <a:ea typeface="ＭＳ Ｐゴシック" charset="-128"/>
              </a:rPr>
              <a:t> in holy conduct and godliness,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10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altLang="en-US" sz="4000">
                <a:ea typeface="ＭＳ Ｐゴシック" charset="-128"/>
              </a:rPr>
              <a:t>Observance &amp; Insight of the Worldly</a:t>
            </a:r>
          </a:p>
        </p:txBody>
      </p:sp>
      <p:sp>
        <p:nvSpPr>
          <p:cNvPr id="14339" name="Rectangle 3"/>
          <p:cNvSpPr>
            <a:spLocks noGrp="1" noRot="1" noChangeArrowheads="1"/>
          </p:cNvSpPr>
          <p:nvPr>
            <p:ph type="body" idx="1"/>
          </p:nvPr>
        </p:nvSpPr>
        <p:spPr/>
        <p:txBody>
          <a:bodyPr/>
          <a:lstStyle/>
          <a:p>
            <a:pPr eaLnBrk="1" hangingPunct="1">
              <a:defRPr/>
            </a:pPr>
            <a:r>
              <a:rPr lang="ja-JP" altLang="en-US">
                <a:ea typeface="ＭＳ Ｐゴシック" charset="-128"/>
              </a:rPr>
              <a:t>“</a:t>
            </a:r>
            <a:r>
              <a:rPr lang="en-US" altLang="ja-JP">
                <a:ea typeface="ＭＳ Ｐゴシック" charset="-128"/>
              </a:rPr>
              <a:t>… For the sons of this world are more shrewd in their generation than the sons of light. </a:t>
            </a:r>
            <a:r>
              <a:rPr lang="en-US" altLang="ja-JP">
                <a:solidFill>
                  <a:srgbClr val="8BD8FF"/>
                </a:solidFill>
                <a:ea typeface="ＭＳ Ｐゴシック" charset="-128"/>
              </a:rPr>
              <a:t>(Luke 16:8)</a:t>
            </a:r>
            <a:endParaRPr lang="en-US" altLang="en-US">
              <a:solidFill>
                <a:srgbClr val="8BD8FF"/>
              </a:solidFill>
              <a:ea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r>
              <a:rPr lang="en-US" altLang="en-US">
                <a:ea typeface="ＭＳ Ｐゴシック" charset="-128"/>
              </a:rPr>
              <a:t>2 Peter 3:10-12</a:t>
            </a:r>
          </a:p>
        </p:txBody>
      </p:sp>
      <p:sp>
        <p:nvSpPr>
          <p:cNvPr id="39939"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12</a:t>
            </a:r>
            <a:r>
              <a:rPr lang="en-US" altLang="en-US">
                <a:ea typeface="ＭＳ Ｐゴシック" charset="-128"/>
              </a:rPr>
              <a:t> looking for and hastening the coming of the day of God, because of which the heavens will be dissolved, being on fire, and the elements will melt with fervent heat?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en-US" altLang="en-US">
                <a:ea typeface="ＭＳ Ｐゴシック" charset="-128"/>
              </a:rPr>
              <a:t>2 Peter 3:14-15</a:t>
            </a:r>
          </a:p>
        </p:txBody>
      </p:sp>
      <p:sp>
        <p:nvSpPr>
          <p:cNvPr id="38915"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14</a:t>
            </a:r>
            <a:r>
              <a:rPr lang="en-US" altLang="en-US">
                <a:ea typeface="ＭＳ Ｐゴシック" charset="-128"/>
              </a:rPr>
              <a:t> Therefore, beloved, looking forward to these things, be diligent to be found by Him in peace, without spot and blameless;</a:t>
            </a:r>
          </a:p>
          <a:p>
            <a:pPr eaLnBrk="1" hangingPunct="1">
              <a:defRPr/>
            </a:pPr>
            <a:r>
              <a:rPr lang="en-US" altLang="en-US">
                <a:solidFill>
                  <a:schemeClr val="accent1"/>
                </a:solidFill>
                <a:ea typeface="ＭＳ Ｐゴシック" charset="-128"/>
              </a:rPr>
              <a:t>15</a:t>
            </a:r>
            <a:r>
              <a:rPr lang="en-US" altLang="en-US">
                <a:ea typeface="ＭＳ Ｐゴシック" charset="-128"/>
              </a:rPr>
              <a:t> and consider that the longsuffering of our Lord is salvation…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10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altLang="en-US">
                <a:ea typeface="ＭＳ Ｐゴシック" charset="-128"/>
              </a:rPr>
              <a:t>Isaiah 59:1-2</a:t>
            </a:r>
          </a:p>
        </p:txBody>
      </p:sp>
      <p:sp>
        <p:nvSpPr>
          <p:cNvPr id="40963"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1</a:t>
            </a:r>
            <a:r>
              <a:rPr lang="en-US" altLang="en-US">
                <a:ea typeface="ＭＳ Ｐゴシック" charset="-128"/>
              </a:rPr>
              <a:t> Behold, the LORD'S hand is not shortened, That it cannot save; Nor His ear heavy, That it cannot hear.</a:t>
            </a:r>
          </a:p>
          <a:p>
            <a:pPr eaLnBrk="1" hangingPunct="1">
              <a:defRPr/>
            </a:pPr>
            <a:r>
              <a:rPr lang="en-US" altLang="en-US">
                <a:solidFill>
                  <a:schemeClr val="accent1"/>
                </a:solidFill>
                <a:ea typeface="ＭＳ Ｐゴシック" charset="-128"/>
              </a:rPr>
              <a:t>2</a:t>
            </a:r>
            <a:r>
              <a:rPr lang="en-US" altLang="en-US">
                <a:ea typeface="ＭＳ Ｐゴシック" charset="-128"/>
              </a:rPr>
              <a:t> But </a:t>
            </a:r>
            <a:r>
              <a:rPr lang="en-US" altLang="en-US" u="sng">
                <a:solidFill>
                  <a:schemeClr val="hlink"/>
                </a:solidFill>
                <a:ea typeface="ＭＳ Ｐゴシック" charset="-128"/>
              </a:rPr>
              <a:t>your iniquities have separated you from your God</a:t>
            </a:r>
            <a:r>
              <a:rPr lang="en-US" altLang="en-US">
                <a:ea typeface="ＭＳ Ｐゴシック" charset="-128"/>
              </a:rPr>
              <a:t>; And your sins have hidden His face from you, So that He will not hear.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fade">
                                      <p:cBhvr>
                                        <p:cTn id="10" dur="10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34819" name="Rectangle 3"/>
          <p:cNvSpPr>
            <a:spLocks noGrp="1" noRot="1" noChangeArrowheads="1"/>
          </p:cNvSpPr>
          <p:nvPr>
            <p:ph type="body" idx="1"/>
          </p:nvPr>
        </p:nvSpPr>
        <p:spPr/>
        <p:txBody>
          <a:bodyPr/>
          <a:lstStyle/>
          <a:p>
            <a:pPr eaLnBrk="1" hangingPunct="1">
              <a:defRPr/>
            </a:pPr>
            <a:r>
              <a:rPr lang="en-US" altLang="en-US">
                <a:ea typeface="ＭＳ Ｐゴシック" charset="-128"/>
              </a:rPr>
              <a:t>I would repent of my sins – take them seriously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64515"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I would repent of my sins – take them seriously</a:t>
            </a:r>
          </a:p>
          <a:p>
            <a:pPr eaLnBrk="1" hangingPunct="1">
              <a:defRPr/>
            </a:pPr>
            <a:r>
              <a:rPr lang="en-US" altLang="en-US">
                <a:ea typeface="ＭＳ Ｐゴシック" charset="-128"/>
              </a:rPr>
              <a:t>I would let go of petty differences – forgive my neighbor / brother, and pursue reconciliation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fade">
                                      <p:cBhvr>
                                        <p:cTn id="7" dur="1000"/>
                                        <p:tgtEl>
                                          <p:spTgt spid="64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en-US" altLang="en-US">
                <a:ea typeface="ＭＳ Ｐゴシック" charset="-128"/>
              </a:rPr>
              <a:t>Genesis 13:8</a:t>
            </a:r>
          </a:p>
        </p:txBody>
      </p:sp>
      <p:sp>
        <p:nvSpPr>
          <p:cNvPr id="41987" name="Rectangle 3"/>
          <p:cNvSpPr>
            <a:spLocks noGrp="1" noRot="1" noChangeArrowheads="1"/>
          </p:cNvSpPr>
          <p:nvPr>
            <p:ph type="body" idx="1"/>
          </p:nvPr>
        </p:nvSpPr>
        <p:spPr/>
        <p:txBody>
          <a:bodyPr/>
          <a:lstStyle/>
          <a:p>
            <a:pPr eaLnBrk="1" hangingPunct="1">
              <a:defRPr/>
            </a:pPr>
            <a:r>
              <a:rPr lang="en-US" altLang="en-US">
                <a:ea typeface="ＭＳ Ｐゴシック" charset="-128"/>
              </a:rPr>
              <a:t>So Abram said to Lot, "</a:t>
            </a:r>
            <a:r>
              <a:rPr lang="en-US" altLang="en-US">
                <a:solidFill>
                  <a:srgbClr val="FFC000"/>
                </a:solidFill>
                <a:ea typeface="ＭＳ Ｐゴシック" charset="-128"/>
              </a:rPr>
              <a:t>Please let there be no strife between you and me</a:t>
            </a:r>
            <a:r>
              <a:rPr lang="en-US" altLang="en-US">
                <a:ea typeface="ＭＳ Ｐゴシック" charset="-128"/>
              </a:rPr>
              <a:t>, and between my herdsmen and your herdsmen; </a:t>
            </a:r>
            <a:r>
              <a:rPr lang="en-US" altLang="en-US" u="sng">
                <a:solidFill>
                  <a:schemeClr val="hlink"/>
                </a:solidFill>
                <a:ea typeface="ＭＳ Ｐゴシック" charset="-128"/>
              </a:rPr>
              <a:t>for we are brethren</a:t>
            </a:r>
            <a:r>
              <a:rPr lang="en-US" altLang="en-US">
                <a:ea typeface="ＭＳ Ｐゴシック" charset="-128"/>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US" altLang="en-US">
                <a:ea typeface="ＭＳ Ｐゴシック" charset="-128"/>
              </a:rPr>
              <a:t>Matthew 5:21-24</a:t>
            </a:r>
          </a:p>
        </p:txBody>
      </p:sp>
      <p:sp>
        <p:nvSpPr>
          <p:cNvPr id="43011" name="Rectangle 3"/>
          <p:cNvSpPr>
            <a:spLocks noGrp="1" noRot="1" noChangeArrowheads="1"/>
          </p:cNvSpPr>
          <p:nvPr>
            <p:ph type="body" idx="1"/>
          </p:nvPr>
        </p:nvSpPr>
        <p:spPr/>
        <p:txBody>
          <a:bodyPr/>
          <a:lstStyle/>
          <a:p>
            <a:pPr eaLnBrk="1" hangingPunct="1">
              <a:lnSpc>
                <a:spcPct val="90000"/>
              </a:lnSpc>
              <a:defRPr/>
            </a:pPr>
            <a:r>
              <a:rPr lang="en-US" altLang="en-US">
                <a:solidFill>
                  <a:schemeClr val="accent1"/>
                </a:solidFill>
                <a:ea typeface="ＭＳ Ｐゴシック" charset="-128"/>
              </a:rPr>
              <a:t>21</a:t>
            </a:r>
            <a:r>
              <a:rPr lang="en-US" altLang="en-US">
                <a:ea typeface="ＭＳ Ｐゴシック" charset="-128"/>
              </a:rPr>
              <a:t> "You have heard that it was said to those of old, 'You shall not murder, and whoever murders will be in danger of the judgment.'</a:t>
            </a:r>
          </a:p>
          <a:p>
            <a:pPr eaLnBrk="1" hangingPunct="1">
              <a:lnSpc>
                <a:spcPct val="90000"/>
              </a:lnSpc>
              <a:defRPr/>
            </a:pPr>
            <a:r>
              <a:rPr lang="en-US" altLang="en-US">
                <a:solidFill>
                  <a:schemeClr val="accent1"/>
                </a:solidFill>
                <a:ea typeface="ＭＳ Ｐゴシック" charset="-128"/>
              </a:rPr>
              <a:t>22</a:t>
            </a:r>
            <a:r>
              <a:rPr lang="en-US" altLang="en-US">
                <a:ea typeface="ＭＳ Ｐゴシック" charset="-128"/>
              </a:rPr>
              <a:t> "But I say to you that </a:t>
            </a:r>
            <a:r>
              <a:rPr lang="en-US" altLang="en-US" u="sng">
                <a:solidFill>
                  <a:schemeClr val="hlink"/>
                </a:solidFill>
                <a:ea typeface="ＭＳ Ｐゴシック" charset="-128"/>
              </a:rPr>
              <a:t>whoever is angry with his brother without a cause shall be in danger of the judgment</a:t>
            </a:r>
            <a:r>
              <a:rPr lang="en-US" altLang="en-US">
                <a:ea typeface="ＭＳ Ｐゴシック" charset="-128"/>
              </a:rPr>
              <a:t>. And whoever says to his brother, 'Raca!' shall be in danger of the council. But whoever says, 'You fool!' shall be in danger of hell fire.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US" altLang="en-US">
                <a:ea typeface="ＭＳ Ｐゴシック" charset="-128"/>
              </a:rPr>
              <a:t>Matthew 5:21-24</a:t>
            </a:r>
          </a:p>
        </p:txBody>
      </p:sp>
      <p:sp>
        <p:nvSpPr>
          <p:cNvPr id="44035"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23</a:t>
            </a:r>
            <a:r>
              <a:rPr lang="en-US" altLang="en-US">
                <a:ea typeface="ＭＳ Ｐゴシック" charset="-128"/>
              </a:rPr>
              <a:t> "Therefore if you bring your gift to the altar, and there remember that your brother has something against you,</a:t>
            </a:r>
          </a:p>
          <a:p>
            <a:pPr eaLnBrk="1" hangingPunct="1">
              <a:defRPr/>
            </a:pPr>
            <a:r>
              <a:rPr lang="en-US" altLang="en-US">
                <a:solidFill>
                  <a:schemeClr val="accent1"/>
                </a:solidFill>
                <a:ea typeface="ＭＳ Ｐゴシック" charset="-128"/>
              </a:rPr>
              <a:t>24</a:t>
            </a:r>
            <a:r>
              <a:rPr lang="en-US" altLang="en-US">
                <a:ea typeface="ＭＳ Ｐゴシック" charset="-128"/>
              </a:rPr>
              <a:t> "leave your gift there before the altar, and go your way. First be reconciled to your brother, and then come and offer your gift.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defRPr/>
            </a:pPr>
            <a:r>
              <a:rPr lang="en-US" altLang="en-US">
                <a:ea typeface="ＭＳ Ｐゴシック" charset="-128"/>
              </a:rPr>
              <a:t>Luke 17:3-4</a:t>
            </a:r>
          </a:p>
        </p:txBody>
      </p:sp>
      <p:sp>
        <p:nvSpPr>
          <p:cNvPr id="46083"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3</a:t>
            </a:r>
            <a:r>
              <a:rPr lang="en-US" altLang="en-US">
                <a:ea typeface="ＭＳ Ｐゴシック" charset="-128"/>
              </a:rPr>
              <a:t> "Take heed to yourselves. If your brother sins against you, rebuke him; and </a:t>
            </a:r>
            <a:r>
              <a:rPr lang="en-US" altLang="en-US" u="sng">
                <a:solidFill>
                  <a:schemeClr val="hlink"/>
                </a:solidFill>
                <a:ea typeface="ＭＳ Ｐゴシック" charset="-128"/>
              </a:rPr>
              <a:t>if he repents, forgive him</a:t>
            </a:r>
            <a:r>
              <a:rPr lang="en-US" altLang="en-US">
                <a:ea typeface="ＭＳ Ｐゴシック" charset="-128"/>
              </a:rPr>
              <a:t>.</a:t>
            </a:r>
          </a:p>
          <a:p>
            <a:pPr eaLnBrk="1" hangingPunct="1">
              <a:defRPr/>
            </a:pPr>
            <a:r>
              <a:rPr lang="en-US" altLang="en-US">
                <a:solidFill>
                  <a:schemeClr val="accent1"/>
                </a:solidFill>
                <a:ea typeface="ＭＳ Ｐゴシック" charset="-128"/>
              </a:rPr>
              <a:t>4</a:t>
            </a:r>
            <a:r>
              <a:rPr lang="en-US" altLang="en-US">
                <a:ea typeface="ＭＳ Ｐゴシック" charset="-128"/>
              </a:rPr>
              <a:t> "And if he sins against you </a:t>
            </a:r>
            <a:r>
              <a:rPr lang="en-US" altLang="en-US" u="sng">
                <a:solidFill>
                  <a:schemeClr val="hlink"/>
                </a:solidFill>
                <a:ea typeface="ＭＳ Ｐゴシック" charset="-128"/>
              </a:rPr>
              <a:t>seven times in a day</a:t>
            </a:r>
            <a:r>
              <a:rPr lang="en-US" altLang="en-US">
                <a:ea typeface="ＭＳ Ｐゴシック" charset="-128"/>
              </a:rPr>
              <a:t>, and seven times in a day returns to you, saying, 'I repent,' you shall </a:t>
            </a:r>
            <a:r>
              <a:rPr lang="en-US" altLang="en-US" u="sng">
                <a:solidFill>
                  <a:schemeClr val="hlink"/>
                </a:solidFill>
                <a:ea typeface="ＭＳ Ｐゴシック" charset="-128"/>
              </a:rPr>
              <a:t>forgive him</a:t>
            </a:r>
            <a:r>
              <a:rPr lang="en-US" altLang="en-US">
                <a:ea typeface="ＭＳ Ｐゴシック" charset="-128"/>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35843"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I would repent of my sins – take them seriously</a:t>
            </a:r>
          </a:p>
          <a:p>
            <a:pPr eaLnBrk="1" hangingPunct="1">
              <a:defRPr/>
            </a:pPr>
            <a:r>
              <a:rPr lang="en-US" altLang="en-US">
                <a:ea typeface="ＭＳ Ｐゴシック" charset="-128"/>
              </a:rPr>
              <a:t>I would let go of petty differences – forgive my neighbor / brother, and pursue reconciliation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altLang="en-US">
                <a:ea typeface="ＭＳ Ｐゴシック" charset="-128"/>
              </a:rPr>
              <a:t>Live Like You Were Dying</a:t>
            </a:r>
          </a:p>
        </p:txBody>
      </p:sp>
      <p:sp>
        <p:nvSpPr>
          <p:cNvPr id="2051" name="Rectangle 3"/>
          <p:cNvSpPr>
            <a:spLocks noGrp="1" noRot="1" noChangeArrowheads="1"/>
          </p:cNvSpPr>
          <p:nvPr>
            <p:ph type="subTitle" idx="1"/>
          </p:nvPr>
        </p:nvSpPr>
        <p:spPr/>
        <p:txBody>
          <a:bodyPr/>
          <a:lstStyle/>
          <a:p>
            <a:pPr eaLnBrk="1" hangingPunct="1">
              <a:buFont typeface="Wingdings" charset="2"/>
              <a:buNone/>
              <a:defRPr/>
            </a:pPr>
            <a:r>
              <a:rPr lang="en-US" altLang="en-US">
                <a:ea typeface="ＭＳ Ｐゴシック" charset="-128"/>
              </a:rPr>
              <a:t>"Thus says the LORD: 'Set your house in order, for you shall die, and not live.'" </a:t>
            </a:r>
            <a:r>
              <a:rPr lang="en-US" altLang="en-US">
                <a:solidFill>
                  <a:schemeClr val="hlink"/>
                </a:solidFill>
                <a:ea typeface="ＭＳ Ｐゴシック" charset="-128"/>
              </a:rPr>
              <a:t>(2 Kings 20:1)</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65539"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I would repent of my sins – take them seriously</a:t>
            </a:r>
          </a:p>
          <a:p>
            <a:pPr eaLnBrk="1" hangingPunct="1">
              <a:defRPr/>
            </a:pPr>
            <a:r>
              <a:rPr lang="en-US" altLang="en-US">
                <a:solidFill>
                  <a:schemeClr val="bg1"/>
                </a:solidFill>
                <a:ea typeface="ＭＳ Ｐゴシック" charset="-128"/>
              </a:rPr>
              <a:t>I would let go of petty differences – forgive my neighbor / brother, and pursue reconciliation</a:t>
            </a:r>
          </a:p>
          <a:p>
            <a:pPr eaLnBrk="1" hangingPunct="1">
              <a:defRPr/>
            </a:pPr>
            <a:r>
              <a:rPr lang="en-US" altLang="en-US">
                <a:ea typeface="ＭＳ Ｐゴシック" charset="-128"/>
              </a:rPr>
              <a:t>I would be repulsed by things that are worldly – see the danger in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Effect transition="in" filter="fade">
                                      <p:cBhvr>
                                        <p:cTn id="7" dur="10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altLang="en-US">
                <a:ea typeface="ＭＳ Ｐゴシック" charset="-128"/>
              </a:rPr>
              <a:t>Proverbs 4:23</a:t>
            </a:r>
          </a:p>
        </p:txBody>
      </p:sp>
      <p:sp>
        <p:nvSpPr>
          <p:cNvPr id="47107" name="Rectangle 3"/>
          <p:cNvSpPr>
            <a:spLocks noGrp="1" noRot="1" noChangeArrowheads="1"/>
          </p:cNvSpPr>
          <p:nvPr>
            <p:ph type="body" idx="1"/>
          </p:nvPr>
        </p:nvSpPr>
        <p:spPr/>
        <p:txBody>
          <a:bodyPr/>
          <a:lstStyle/>
          <a:p>
            <a:pPr eaLnBrk="1" hangingPunct="1">
              <a:defRPr/>
            </a:pPr>
            <a:r>
              <a:rPr lang="en-US" altLang="en-US">
                <a:ea typeface="ＭＳ Ｐゴシック" charset="-128"/>
              </a:rPr>
              <a:t>Keep your heart with all diligence, For out of it spring the issues of life.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altLang="en-US">
                <a:ea typeface="ＭＳ Ｐゴシック" charset="-128"/>
              </a:rPr>
              <a:t>Proverbs 23:7</a:t>
            </a:r>
          </a:p>
        </p:txBody>
      </p:sp>
      <p:sp>
        <p:nvSpPr>
          <p:cNvPr id="48131" name="Rectangle 3"/>
          <p:cNvSpPr>
            <a:spLocks noGrp="1" noRot="1" noChangeArrowheads="1"/>
          </p:cNvSpPr>
          <p:nvPr>
            <p:ph type="body" idx="1"/>
          </p:nvPr>
        </p:nvSpPr>
        <p:spPr/>
        <p:txBody>
          <a:bodyPr/>
          <a:lstStyle/>
          <a:p>
            <a:pPr eaLnBrk="1" hangingPunct="1">
              <a:defRPr/>
            </a:pPr>
            <a:r>
              <a:rPr lang="en-US" altLang="en-US">
                <a:ea typeface="ＭＳ Ｐゴシック" charset="-128"/>
              </a:rPr>
              <a:t>For as he thinks in his heart, so is he…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altLang="en-US">
                <a:ea typeface="ＭＳ Ｐゴシック" charset="-128"/>
              </a:rPr>
              <a:t>Matthew 5:28</a:t>
            </a:r>
          </a:p>
        </p:txBody>
      </p:sp>
      <p:sp>
        <p:nvSpPr>
          <p:cNvPr id="49155" name="Rectangle 3"/>
          <p:cNvSpPr>
            <a:spLocks noGrp="1" noRot="1" noChangeArrowheads="1"/>
          </p:cNvSpPr>
          <p:nvPr>
            <p:ph type="body" idx="1"/>
          </p:nvPr>
        </p:nvSpPr>
        <p:spPr/>
        <p:txBody>
          <a:bodyPr/>
          <a:lstStyle/>
          <a:p>
            <a:pPr eaLnBrk="1" hangingPunct="1">
              <a:defRPr/>
            </a:pPr>
            <a:r>
              <a:rPr lang="en-US" altLang="en-US">
                <a:ea typeface="ＭＳ Ｐゴシック" charset="-128"/>
              </a:rPr>
              <a:t>"But I say to you that whoever looks at a woman to lust for her has already committed adultery with her in his heart.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defRPr/>
            </a:pPr>
            <a:r>
              <a:rPr lang="en-US" altLang="en-US">
                <a:ea typeface="ＭＳ Ｐゴシック" charset="-128"/>
              </a:rPr>
              <a:t>Matthew 18:6</a:t>
            </a:r>
          </a:p>
        </p:txBody>
      </p:sp>
      <p:sp>
        <p:nvSpPr>
          <p:cNvPr id="50179" name="Rectangle 3"/>
          <p:cNvSpPr>
            <a:spLocks noGrp="1" noRot="1" noChangeArrowheads="1"/>
          </p:cNvSpPr>
          <p:nvPr>
            <p:ph type="body" idx="1"/>
          </p:nvPr>
        </p:nvSpPr>
        <p:spPr/>
        <p:txBody>
          <a:bodyPr/>
          <a:lstStyle/>
          <a:p>
            <a:pPr eaLnBrk="1" hangingPunct="1">
              <a:defRPr/>
            </a:pPr>
            <a:r>
              <a:rPr lang="en-US" altLang="en-US">
                <a:ea typeface="ＭＳ Ｐゴシック" charset="-128"/>
              </a:rPr>
              <a:t>"But whoever </a:t>
            </a:r>
            <a:r>
              <a:rPr lang="en-US" altLang="en-US" b="1" u="sng">
                <a:solidFill>
                  <a:schemeClr val="hlink"/>
                </a:solidFill>
                <a:ea typeface="ＭＳ Ｐゴシック" charset="-128"/>
              </a:rPr>
              <a:t>causes</a:t>
            </a:r>
            <a:r>
              <a:rPr lang="en-US" altLang="en-US">
                <a:solidFill>
                  <a:schemeClr val="hlink"/>
                </a:solidFill>
                <a:ea typeface="ＭＳ Ｐゴシック" charset="-128"/>
              </a:rPr>
              <a:t> one of these little ones who believe in Me </a:t>
            </a:r>
            <a:r>
              <a:rPr lang="en-US" altLang="en-US" b="1" u="sng">
                <a:solidFill>
                  <a:schemeClr val="hlink"/>
                </a:solidFill>
                <a:ea typeface="ＭＳ Ｐゴシック" charset="-128"/>
              </a:rPr>
              <a:t>to sin</a:t>
            </a:r>
            <a:r>
              <a:rPr lang="en-US" altLang="en-US">
                <a:ea typeface="ＭＳ Ｐゴシック" charset="-128"/>
              </a:rPr>
              <a:t>, it would be better for him if a millstone were hung around his neck, and he were drowned in the depth of the sea.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n-US" altLang="en-US">
                <a:ea typeface="ＭＳ Ｐゴシック" charset="-128"/>
              </a:rPr>
              <a:t>1 John 2:15</a:t>
            </a:r>
          </a:p>
        </p:txBody>
      </p:sp>
      <p:sp>
        <p:nvSpPr>
          <p:cNvPr id="51203" name="Rectangle 3"/>
          <p:cNvSpPr>
            <a:spLocks noGrp="1" noRot="1" noChangeArrowheads="1"/>
          </p:cNvSpPr>
          <p:nvPr>
            <p:ph type="body" idx="1"/>
          </p:nvPr>
        </p:nvSpPr>
        <p:spPr/>
        <p:txBody>
          <a:bodyPr/>
          <a:lstStyle/>
          <a:p>
            <a:pPr eaLnBrk="1" hangingPunct="1">
              <a:defRPr/>
            </a:pPr>
            <a:r>
              <a:rPr lang="en-US" altLang="en-US">
                <a:ea typeface="ＭＳ Ｐゴシック" charset="-128"/>
              </a:rPr>
              <a:t>Do not love the world or the things in the world. If anyone loves the world, the love of the Father is not in him.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hangingPunct="1">
              <a:defRPr/>
            </a:pPr>
            <a:r>
              <a:rPr lang="en-US" altLang="en-US">
                <a:ea typeface="ＭＳ Ｐゴシック" charset="-128"/>
              </a:rPr>
              <a:t>Romans 12:9</a:t>
            </a:r>
          </a:p>
        </p:txBody>
      </p:sp>
      <p:sp>
        <p:nvSpPr>
          <p:cNvPr id="52227" name="Rectangle 3"/>
          <p:cNvSpPr>
            <a:spLocks noGrp="1" noRot="1" noChangeArrowheads="1"/>
          </p:cNvSpPr>
          <p:nvPr>
            <p:ph type="body" idx="1"/>
          </p:nvPr>
        </p:nvSpPr>
        <p:spPr/>
        <p:txBody>
          <a:bodyPr/>
          <a:lstStyle/>
          <a:p>
            <a:pPr eaLnBrk="1" hangingPunct="1">
              <a:defRPr/>
            </a:pPr>
            <a:r>
              <a:rPr lang="en-US" altLang="en-US">
                <a:ea typeface="ＭＳ Ｐゴシック" charset="-128"/>
              </a:rPr>
              <a:t>Let love be without hypocrisy. Abhor what is evil. Cling to what is good.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US" altLang="en-US">
                <a:ea typeface="ＭＳ Ｐゴシック" charset="-128"/>
              </a:rPr>
              <a:t>1 Thessalonians 5:21</a:t>
            </a:r>
          </a:p>
        </p:txBody>
      </p:sp>
      <p:sp>
        <p:nvSpPr>
          <p:cNvPr id="53251" name="Rectangle 3"/>
          <p:cNvSpPr>
            <a:spLocks noGrp="1" noRot="1" noChangeArrowheads="1"/>
          </p:cNvSpPr>
          <p:nvPr>
            <p:ph type="body" idx="1"/>
          </p:nvPr>
        </p:nvSpPr>
        <p:spPr/>
        <p:txBody>
          <a:bodyPr/>
          <a:lstStyle/>
          <a:p>
            <a:pPr eaLnBrk="1" hangingPunct="1">
              <a:defRPr/>
            </a:pPr>
            <a:r>
              <a:rPr lang="en-US" altLang="en-US">
                <a:ea typeface="ＭＳ Ｐゴシック" charset="-128"/>
              </a:rPr>
              <a:t>Test all things; hold fast what is good.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66563"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I would repent of my sins – take them seriously</a:t>
            </a:r>
          </a:p>
          <a:p>
            <a:pPr eaLnBrk="1" hangingPunct="1">
              <a:defRPr/>
            </a:pPr>
            <a:r>
              <a:rPr lang="en-US" altLang="en-US">
                <a:solidFill>
                  <a:schemeClr val="bg1"/>
                </a:solidFill>
                <a:ea typeface="ＭＳ Ｐゴシック" charset="-128"/>
              </a:rPr>
              <a:t>I would let go of petty differences – forgive my neighbor / brother, and pursue reconciliation</a:t>
            </a:r>
          </a:p>
          <a:p>
            <a:pPr eaLnBrk="1" hangingPunct="1">
              <a:defRPr/>
            </a:pPr>
            <a:r>
              <a:rPr lang="en-US" altLang="en-US">
                <a:ea typeface="ＭＳ Ｐゴシック" charset="-128"/>
              </a:rPr>
              <a:t>I would be repulsed by things that are worldly – see the danger in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10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54275" name="Rectangle 3"/>
          <p:cNvSpPr>
            <a:spLocks noGrp="1" noRot="1" noChangeArrowheads="1"/>
          </p:cNvSpPr>
          <p:nvPr>
            <p:ph type="body" idx="1"/>
          </p:nvPr>
        </p:nvSpPr>
        <p:spPr/>
        <p:txBody>
          <a:bodyPr/>
          <a:lstStyle/>
          <a:p>
            <a:pPr eaLnBrk="1" hangingPunct="1">
              <a:defRPr/>
            </a:pPr>
            <a:r>
              <a:rPr lang="en-US" altLang="en-US">
                <a:ea typeface="ＭＳ Ｐゴシック" charset="-128"/>
              </a:rPr>
              <a:t>I would see temporal pursuits as insignificant as they really 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15363" name="Rectangle 3"/>
          <p:cNvSpPr>
            <a:spLocks noGrp="1" noRot="1" noChangeArrowheads="1"/>
          </p:cNvSpPr>
          <p:nvPr>
            <p:ph type="body" idx="1"/>
          </p:nvPr>
        </p:nvSpPr>
        <p:spPr/>
        <p:txBody>
          <a:bodyPr/>
          <a:lstStyle/>
          <a:p>
            <a:pPr eaLnBrk="1" hangingPunct="1">
              <a:defRPr/>
            </a:pPr>
            <a:r>
              <a:rPr lang="en-US" altLang="en-US">
                <a:ea typeface="ＭＳ Ｐゴシック" charset="-128"/>
              </a:rPr>
              <a:t>We are dying in the sense that we are </a:t>
            </a:r>
            <a:r>
              <a:rPr lang="ja-JP" altLang="en-US">
                <a:ea typeface="ＭＳ Ｐゴシック" charset="-128"/>
              </a:rPr>
              <a:t>“</a:t>
            </a:r>
            <a:r>
              <a:rPr lang="en-US" altLang="ja-JP">
                <a:ea typeface="ＭＳ Ｐゴシック" charset="-128"/>
              </a:rPr>
              <a:t>winding down</a:t>
            </a:r>
            <a:r>
              <a:rPr lang="ja-JP" altLang="en-US">
                <a:ea typeface="ＭＳ Ｐゴシック" charset="-128"/>
              </a:rPr>
              <a:t>”</a:t>
            </a:r>
            <a:r>
              <a:rPr lang="en-US" altLang="ja-JP">
                <a:ea typeface="ＭＳ Ｐゴシック" charset="-128"/>
              </a:rPr>
              <a:t> toward death every day </a:t>
            </a:r>
            <a:r>
              <a:rPr lang="en-US" altLang="ja-JP">
                <a:solidFill>
                  <a:schemeClr val="hlink"/>
                </a:solidFill>
                <a:ea typeface="ＭＳ Ｐゴシック" charset="-128"/>
              </a:rPr>
              <a:t>(2Co.4:16)</a:t>
            </a:r>
            <a:endParaRPr lang="en-US" altLang="en-US">
              <a:solidFill>
                <a:schemeClr val="hlink"/>
              </a:solidFill>
              <a:ea typeface="ＭＳ Ｐゴシック"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eaLnBrk="1" hangingPunct="1">
              <a:defRPr/>
            </a:pPr>
            <a:r>
              <a:rPr lang="en-US" altLang="en-US">
                <a:ea typeface="ＭＳ Ｐゴシック" charset="-128"/>
              </a:rPr>
              <a:t>Luke 12:15</a:t>
            </a:r>
          </a:p>
        </p:txBody>
      </p:sp>
      <p:sp>
        <p:nvSpPr>
          <p:cNvPr id="55299" name="Rectangle 3"/>
          <p:cNvSpPr>
            <a:spLocks noGrp="1" noRot="1" noChangeArrowheads="1"/>
          </p:cNvSpPr>
          <p:nvPr>
            <p:ph type="body" idx="1"/>
          </p:nvPr>
        </p:nvSpPr>
        <p:spPr/>
        <p:txBody>
          <a:bodyPr/>
          <a:lstStyle/>
          <a:p>
            <a:pPr eaLnBrk="1" hangingPunct="1">
              <a:defRPr/>
            </a:pPr>
            <a:r>
              <a:rPr lang="en-US" altLang="en-US">
                <a:ea typeface="ＭＳ Ｐゴシック" charset="-128"/>
              </a:rPr>
              <a:t>And He said to them, "Take heed and beware of covetousness, for one's life does not consist in the abundance of the things he possesses."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altLang="en-US">
                <a:ea typeface="ＭＳ Ｐゴシック" charset="-128"/>
              </a:rPr>
              <a:t>Matthew 16:26</a:t>
            </a:r>
          </a:p>
        </p:txBody>
      </p:sp>
      <p:sp>
        <p:nvSpPr>
          <p:cNvPr id="56323" name="Rectangle 3"/>
          <p:cNvSpPr>
            <a:spLocks noGrp="1" noRot="1" noChangeArrowheads="1"/>
          </p:cNvSpPr>
          <p:nvPr>
            <p:ph type="body" idx="1"/>
          </p:nvPr>
        </p:nvSpPr>
        <p:spPr/>
        <p:txBody>
          <a:bodyPr/>
          <a:lstStyle/>
          <a:p>
            <a:pPr eaLnBrk="1" hangingPunct="1">
              <a:defRPr/>
            </a:pPr>
            <a:r>
              <a:rPr lang="en-US" altLang="en-US">
                <a:ea typeface="ＭＳ Ｐゴシック" charset="-128"/>
              </a:rPr>
              <a:t>"For what profit is it to a man if he gains the whole world, and loses his own soul? Or what will a man give in exchange for his soul?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25603" name="Rectangle 3"/>
          <p:cNvSpPr>
            <a:spLocks noGrp="1" noRot="1" noChangeArrowheads="1"/>
          </p:cNvSpPr>
          <p:nvPr>
            <p:ph type="body" idx="1"/>
          </p:nvPr>
        </p:nvSpPr>
        <p:spPr/>
        <p:txBody>
          <a:bodyPr/>
          <a:lstStyle/>
          <a:p>
            <a:pPr eaLnBrk="1" hangingPunct="1">
              <a:defRPr/>
            </a:pPr>
            <a:r>
              <a:rPr lang="en-US" altLang="en-US">
                <a:ea typeface="ＭＳ Ｐゴシック" charset="-128"/>
              </a:rPr>
              <a:t>I would see temporal pursuits as insignificant as they really are</a:t>
            </a:r>
          </a:p>
          <a:p>
            <a:pPr lvl="1" eaLnBrk="1" hangingPunct="1">
              <a:defRPr/>
            </a:pPr>
            <a:r>
              <a:rPr lang="en-US" altLang="en-US">
                <a:ea typeface="ＭＳ Ｐゴシック" charset="-128"/>
              </a:rPr>
              <a:t>Constantly think on things above </a:t>
            </a:r>
            <a:r>
              <a:rPr lang="en-US" altLang="en-US">
                <a:solidFill>
                  <a:schemeClr val="hlink"/>
                </a:solidFill>
                <a:ea typeface="ＭＳ Ｐゴシック" charset="-128"/>
              </a:rPr>
              <a:t>(Col.3:2-4)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fade">
                                      <p:cBhvr>
                                        <p:cTn id="7" dur="10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altLang="en-US">
                <a:ea typeface="ＭＳ Ｐゴシック" charset="-128"/>
              </a:rPr>
              <a:t>Colossians 3:2-4</a:t>
            </a:r>
          </a:p>
        </p:txBody>
      </p:sp>
      <p:sp>
        <p:nvSpPr>
          <p:cNvPr id="58371"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2</a:t>
            </a:r>
            <a:r>
              <a:rPr lang="en-US" altLang="en-US">
                <a:ea typeface="ＭＳ Ｐゴシック" charset="-128"/>
              </a:rPr>
              <a:t> </a:t>
            </a:r>
            <a:r>
              <a:rPr lang="en-US" altLang="en-US" u="sng">
                <a:solidFill>
                  <a:schemeClr val="hlink"/>
                </a:solidFill>
                <a:ea typeface="ＭＳ Ｐゴシック" charset="-128"/>
              </a:rPr>
              <a:t>Set your mind on things above</a:t>
            </a:r>
            <a:r>
              <a:rPr lang="en-US" altLang="en-US">
                <a:ea typeface="ＭＳ Ｐゴシック" charset="-128"/>
              </a:rPr>
              <a:t>, not on things on the earth.</a:t>
            </a:r>
          </a:p>
          <a:p>
            <a:pPr eaLnBrk="1" hangingPunct="1">
              <a:defRPr/>
            </a:pPr>
            <a:r>
              <a:rPr lang="en-US" altLang="en-US">
                <a:solidFill>
                  <a:schemeClr val="accent1"/>
                </a:solidFill>
                <a:ea typeface="ＭＳ Ｐゴシック" charset="-128"/>
              </a:rPr>
              <a:t>3</a:t>
            </a:r>
            <a:r>
              <a:rPr lang="en-US" altLang="en-US">
                <a:ea typeface="ＭＳ Ｐゴシック" charset="-128"/>
              </a:rPr>
              <a:t> For you died, and your life is hidden with Christ in God.</a:t>
            </a:r>
          </a:p>
          <a:p>
            <a:pPr eaLnBrk="1" hangingPunct="1">
              <a:defRPr/>
            </a:pPr>
            <a:r>
              <a:rPr lang="en-US" altLang="en-US">
                <a:solidFill>
                  <a:schemeClr val="accent1"/>
                </a:solidFill>
                <a:ea typeface="ＭＳ Ｐゴシック" charset="-128"/>
              </a:rPr>
              <a:t>4</a:t>
            </a:r>
            <a:r>
              <a:rPr lang="en-US" altLang="en-US">
                <a:ea typeface="ＭＳ Ｐゴシック" charset="-128"/>
              </a:rPr>
              <a:t> When Christ who is our life appears, then you also will appear with Him in glory.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57347" name="Rectangle 3"/>
          <p:cNvSpPr>
            <a:spLocks noGrp="1" noRot="1" noChangeArrowheads="1"/>
          </p:cNvSpPr>
          <p:nvPr>
            <p:ph type="body" idx="1"/>
          </p:nvPr>
        </p:nvSpPr>
        <p:spPr/>
        <p:txBody>
          <a:bodyPr/>
          <a:lstStyle/>
          <a:p>
            <a:pPr eaLnBrk="1" hangingPunct="1">
              <a:defRPr/>
            </a:pPr>
            <a:r>
              <a:rPr lang="en-US" altLang="en-US">
                <a:ea typeface="ＭＳ Ｐゴシック" charset="-128"/>
              </a:rPr>
              <a:t>I would see temporal pursuits as insignificant as they really are</a:t>
            </a:r>
          </a:p>
          <a:p>
            <a:pPr lvl="1" eaLnBrk="1" hangingPunct="1">
              <a:defRPr/>
            </a:pPr>
            <a:r>
              <a:rPr lang="en-US" altLang="en-US">
                <a:solidFill>
                  <a:schemeClr val="bg1"/>
                </a:solidFill>
                <a:ea typeface="ＭＳ Ｐゴシック" charset="-128"/>
              </a:rPr>
              <a:t>Constantly think on things above</a:t>
            </a:r>
          </a:p>
          <a:p>
            <a:pPr lvl="1" eaLnBrk="1" hangingPunct="1">
              <a:defRPr/>
            </a:pPr>
            <a:r>
              <a:rPr lang="en-US" altLang="en-US">
                <a:ea typeface="ＭＳ Ｐゴシック" charset="-128"/>
              </a:rPr>
              <a:t>Find time for things that really matter</a:t>
            </a:r>
          </a:p>
          <a:p>
            <a:pPr lvl="2" eaLnBrk="1" hangingPunct="1">
              <a:defRPr/>
            </a:pPr>
            <a:r>
              <a:rPr lang="en-US" altLang="en-US">
                <a:ea typeface="ＭＳ Ｐゴシック" charset="-128"/>
              </a:rPr>
              <a:t>Church</a:t>
            </a:r>
          </a:p>
          <a:p>
            <a:pPr lvl="2" eaLnBrk="1" hangingPunct="1">
              <a:defRPr/>
            </a:pPr>
            <a:r>
              <a:rPr lang="en-US" altLang="en-US">
                <a:ea typeface="ＭＳ Ｐゴシック" charset="-128"/>
              </a:rPr>
              <a:t>Family</a:t>
            </a:r>
          </a:p>
          <a:p>
            <a:pPr lvl="2" eaLnBrk="1" hangingPunct="1">
              <a:defRPr/>
            </a:pPr>
            <a:r>
              <a:rPr lang="en-US" altLang="en-US">
                <a:ea typeface="ＭＳ Ｐゴシック" charset="-128"/>
              </a:rPr>
              <a:t>Sharing with others rather than spending on self</a:t>
            </a:r>
          </a:p>
          <a:p>
            <a:pPr lvl="2" eaLnBrk="1" hangingPunct="1">
              <a:defRPr/>
            </a:pPr>
            <a:r>
              <a:rPr lang="en-US" altLang="en-US">
                <a:ea typeface="ＭＳ Ｐゴシック" charset="-128"/>
              </a:rPr>
              <a:t>Hospitality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Effect transition="in" filter="fade">
                                      <p:cBhvr>
                                        <p:cTn id="7" dur="1000"/>
                                        <p:tgtEl>
                                          <p:spTgt spid="57347">
                                            <p:txEl>
                                              <p:pRg st="2" end="2"/>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7347">
                                            <p:txEl>
                                              <p:pRg st="3" end="3"/>
                                            </p:txEl>
                                          </p:spTgt>
                                        </p:tgtEl>
                                        <p:attrNameLst>
                                          <p:attrName>style.visibility</p:attrName>
                                        </p:attrNameLst>
                                      </p:cBhvr>
                                      <p:to>
                                        <p:strVal val="visible"/>
                                      </p:to>
                                    </p:set>
                                    <p:animEffect transition="in" filter="fade">
                                      <p:cBhvr>
                                        <p:cTn id="11" dur="1000"/>
                                        <p:tgtEl>
                                          <p:spTgt spid="57347">
                                            <p:txEl>
                                              <p:pRg st="3" end="3"/>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7347">
                                            <p:txEl>
                                              <p:pRg st="4" end="4"/>
                                            </p:txEl>
                                          </p:spTgt>
                                        </p:tgtEl>
                                        <p:attrNameLst>
                                          <p:attrName>style.visibility</p:attrName>
                                        </p:attrNameLst>
                                      </p:cBhvr>
                                      <p:to>
                                        <p:strVal val="visible"/>
                                      </p:to>
                                    </p:set>
                                    <p:animEffect transition="in" filter="fade">
                                      <p:cBhvr>
                                        <p:cTn id="15" dur="1000"/>
                                        <p:tgtEl>
                                          <p:spTgt spid="57347">
                                            <p:txEl>
                                              <p:pRg st="4" end="4"/>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7347">
                                            <p:txEl>
                                              <p:pRg st="5" end="5"/>
                                            </p:txEl>
                                          </p:spTgt>
                                        </p:tgtEl>
                                        <p:attrNameLst>
                                          <p:attrName>style.visibility</p:attrName>
                                        </p:attrNameLst>
                                      </p:cBhvr>
                                      <p:to>
                                        <p:strVal val="visible"/>
                                      </p:to>
                                    </p:set>
                                    <p:animEffect transition="in" filter="fade">
                                      <p:cBhvr>
                                        <p:cTn id="19" dur="1000"/>
                                        <p:tgtEl>
                                          <p:spTgt spid="57347">
                                            <p:txEl>
                                              <p:pRg st="5" end="5"/>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7347">
                                            <p:txEl>
                                              <p:pRg st="6" end="6"/>
                                            </p:txEl>
                                          </p:spTgt>
                                        </p:tgtEl>
                                        <p:attrNameLst>
                                          <p:attrName>style.visibility</p:attrName>
                                        </p:attrNameLst>
                                      </p:cBhvr>
                                      <p:to>
                                        <p:strVal val="visible"/>
                                      </p:to>
                                    </p:set>
                                    <p:animEffect transition="in" filter="fade">
                                      <p:cBhvr>
                                        <p:cTn id="23" dur="10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altLang="en-US" sz="4000">
                <a:ea typeface="ＭＳ Ｐゴシック" charset="-128"/>
              </a:rPr>
              <a:t>How Would I Live If I Were Dying?</a:t>
            </a:r>
          </a:p>
        </p:txBody>
      </p:sp>
      <p:sp>
        <p:nvSpPr>
          <p:cNvPr id="59395"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I would see temporal pursuits as insignificant as they really are</a:t>
            </a:r>
          </a:p>
          <a:p>
            <a:pPr eaLnBrk="1" hangingPunct="1">
              <a:defRPr/>
            </a:pPr>
            <a:r>
              <a:rPr lang="en-US" altLang="en-US">
                <a:ea typeface="ＭＳ Ｐゴシック" charset="-128"/>
              </a:rPr>
              <a:t>Be prepared – have joy and confidence that God intended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Effect transition="in" filter="fade">
                                      <p:cBhvr>
                                        <p:cTn id="7" dur="1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altLang="en-US">
                <a:ea typeface="ＭＳ Ｐゴシック" charset="-128"/>
              </a:rPr>
              <a:t>Matthew 24:42-44</a:t>
            </a:r>
          </a:p>
        </p:txBody>
      </p:sp>
      <p:sp>
        <p:nvSpPr>
          <p:cNvPr id="60419" name="Rectangle 3"/>
          <p:cNvSpPr>
            <a:spLocks noGrp="1" noRot="1" noChangeArrowheads="1"/>
          </p:cNvSpPr>
          <p:nvPr>
            <p:ph type="body" idx="1"/>
          </p:nvPr>
        </p:nvSpPr>
        <p:spPr/>
        <p:txBody>
          <a:bodyPr/>
          <a:lstStyle/>
          <a:p>
            <a:pPr eaLnBrk="1" hangingPunct="1">
              <a:lnSpc>
                <a:spcPct val="90000"/>
              </a:lnSpc>
              <a:defRPr/>
            </a:pPr>
            <a:r>
              <a:rPr lang="en-US" altLang="en-US">
                <a:solidFill>
                  <a:schemeClr val="accent1"/>
                </a:solidFill>
                <a:ea typeface="ＭＳ Ｐゴシック" charset="-128"/>
              </a:rPr>
              <a:t>42</a:t>
            </a:r>
            <a:r>
              <a:rPr lang="en-US" altLang="en-US">
                <a:ea typeface="ＭＳ Ｐゴシック" charset="-128"/>
              </a:rPr>
              <a:t> "Watch therefore, for you do not know what hour your Lord is coming.</a:t>
            </a:r>
          </a:p>
          <a:p>
            <a:pPr eaLnBrk="1" hangingPunct="1">
              <a:lnSpc>
                <a:spcPct val="90000"/>
              </a:lnSpc>
              <a:defRPr/>
            </a:pPr>
            <a:r>
              <a:rPr lang="en-US" altLang="en-US">
                <a:solidFill>
                  <a:schemeClr val="accent1"/>
                </a:solidFill>
                <a:ea typeface="ＭＳ Ｐゴシック" charset="-128"/>
              </a:rPr>
              <a:t>43</a:t>
            </a:r>
            <a:r>
              <a:rPr lang="en-US" altLang="en-US">
                <a:ea typeface="ＭＳ Ｐゴシック" charset="-128"/>
              </a:rPr>
              <a:t> "But know this, that if the master of the house had known what hour the thief would come, he would have watched and not allowed his house to be broken into.</a:t>
            </a:r>
          </a:p>
          <a:p>
            <a:pPr eaLnBrk="1" hangingPunct="1">
              <a:lnSpc>
                <a:spcPct val="90000"/>
              </a:lnSpc>
              <a:defRPr/>
            </a:pPr>
            <a:r>
              <a:rPr lang="en-US" altLang="en-US">
                <a:solidFill>
                  <a:schemeClr val="accent1"/>
                </a:solidFill>
                <a:ea typeface="ＭＳ Ｐゴシック" charset="-128"/>
              </a:rPr>
              <a:t>44</a:t>
            </a:r>
            <a:r>
              <a:rPr lang="en-US" altLang="en-US">
                <a:ea typeface="ＭＳ Ｐゴシック" charset="-128"/>
              </a:rPr>
              <a:t> "Therefore you also be ready, for the Son of Man is coming at an hour you do not expect.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eaLnBrk="1" hangingPunct="1">
              <a:defRPr/>
            </a:pPr>
            <a:r>
              <a:rPr lang="en-US" altLang="en-US">
                <a:ea typeface="ＭＳ Ｐゴシック" charset="-128"/>
              </a:rPr>
              <a:t>Philippians 1:21-23</a:t>
            </a:r>
          </a:p>
        </p:txBody>
      </p:sp>
      <p:sp>
        <p:nvSpPr>
          <p:cNvPr id="61443" name="Rectangle 3"/>
          <p:cNvSpPr>
            <a:spLocks noGrp="1" noRot="1" noChangeArrowheads="1"/>
          </p:cNvSpPr>
          <p:nvPr>
            <p:ph type="body" idx="1"/>
          </p:nvPr>
        </p:nvSpPr>
        <p:spPr/>
        <p:txBody>
          <a:bodyPr/>
          <a:lstStyle/>
          <a:p>
            <a:pPr eaLnBrk="1" hangingPunct="1">
              <a:defRPr/>
            </a:pPr>
            <a:r>
              <a:rPr lang="en-US" altLang="en-US">
                <a:solidFill>
                  <a:schemeClr val="accent1"/>
                </a:solidFill>
                <a:ea typeface="ＭＳ Ｐゴシック" charset="-128"/>
              </a:rPr>
              <a:t>21</a:t>
            </a:r>
            <a:r>
              <a:rPr lang="en-US" altLang="en-US">
                <a:ea typeface="ＭＳ Ｐゴシック" charset="-128"/>
              </a:rPr>
              <a:t> For to me, to live is Christ, and to die is gain.</a:t>
            </a:r>
          </a:p>
          <a:p>
            <a:pPr eaLnBrk="1" hangingPunct="1">
              <a:defRPr/>
            </a:pPr>
            <a:r>
              <a:rPr lang="en-US" altLang="en-US">
                <a:solidFill>
                  <a:schemeClr val="accent1"/>
                </a:solidFill>
                <a:ea typeface="ＭＳ Ｐゴシック" charset="-128"/>
              </a:rPr>
              <a:t>22</a:t>
            </a:r>
            <a:r>
              <a:rPr lang="en-US" altLang="en-US">
                <a:ea typeface="ＭＳ Ｐゴシック" charset="-128"/>
              </a:rPr>
              <a:t> But if I live on in the flesh, this will mean fruit from my labor; yet what I shall choose I cannot tell.</a:t>
            </a:r>
          </a:p>
          <a:p>
            <a:pPr eaLnBrk="1" hangingPunct="1">
              <a:defRPr/>
            </a:pPr>
            <a:r>
              <a:rPr lang="en-US" altLang="en-US">
                <a:solidFill>
                  <a:schemeClr val="accent1"/>
                </a:solidFill>
                <a:ea typeface="ＭＳ Ｐゴシック" charset="-128"/>
              </a:rPr>
              <a:t>23</a:t>
            </a:r>
            <a:r>
              <a:rPr lang="en-US" altLang="en-US">
                <a:ea typeface="ＭＳ Ｐゴシック" charset="-128"/>
              </a:rPr>
              <a:t> For I am hard pressed between the two, having a desire to depart and be with Christ, which is far better.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US" altLang="en-US">
                <a:ea typeface="ＭＳ Ｐゴシック" charset="-128"/>
              </a:rPr>
              <a:t>Revelation 22:20</a:t>
            </a:r>
          </a:p>
        </p:txBody>
      </p:sp>
      <p:sp>
        <p:nvSpPr>
          <p:cNvPr id="62467" name="Rectangle 3"/>
          <p:cNvSpPr>
            <a:spLocks noGrp="1" noRot="1" noChangeArrowheads="1"/>
          </p:cNvSpPr>
          <p:nvPr>
            <p:ph type="body" idx="1"/>
          </p:nvPr>
        </p:nvSpPr>
        <p:spPr/>
        <p:txBody>
          <a:bodyPr/>
          <a:lstStyle/>
          <a:p>
            <a:pPr eaLnBrk="1" hangingPunct="1">
              <a:defRPr/>
            </a:pPr>
            <a:r>
              <a:rPr lang="en-US" altLang="en-US">
                <a:ea typeface="ＭＳ Ｐゴシック" charset="-128"/>
              </a:rPr>
              <a:t>He who testifies to these things says, "Surely I am coming quickly." Amen. Even so, come, Lord Jesus!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altLang="en-US" sz="4000">
                <a:ea typeface="ＭＳ Ｐゴシック" charset="-128"/>
              </a:rPr>
              <a:t>Are You Living Like You Were Dying?</a:t>
            </a:r>
          </a:p>
        </p:txBody>
      </p:sp>
      <p:sp>
        <p:nvSpPr>
          <p:cNvPr id="12291" name="Rectangle 3"/>
          <p:cNvSpPr>
            <a:spLocks noGrp="1" noRot="1" noChangeArrowheads="1"/>
          </p:cNvSpPr>
          <p:nvPr>
            <p:ph type="body" idx="1"/>
          </p:nvPr>
        </p:nvSpPr>
        <p:spPr/>
        <p:txBody>
          <a:bodyPr/>
          <a:lstStyle/>
          <a:p>
            <a:pPr eaLnBrk="1" hangingPunct="1">
              <a:defRPr/>
            </a:pPr>
            <a:r>
              <a:rPr lang="en-US" altLang="en-US">
                <a:ea typeface="ＭＳ Ｐゴシック" charset="-128"/>
              </a:rPr>
              <a:t>whereas you do not know what will happen tomorrow. For what is your life? It is even a vapor that appears for a little time and then vanishes away. </a:t>
            </a:r>
            <a:r>
              <a:rPr lang="en-US" altLang="en-US">
                <a:solidFill>
                  <a:schemeClr val="hlink"/>
                </a:solidFill>
                <a:ea typeface="ＭＳ Ｐゴシック" charset="-128"/>
              </a:rPr>
              <a:t>(James 4:14)</a:t>
            </a:r>
          </a:p>
          <a:p>
            <a:pPr eaLnBrk="1" hangingPunct="1">
              <a:defRPr/>
            </a:pPr>
            <a:endParaRPr lang="en-US" altLang="en-US">
              <a:ea typeface="ＭＳ Ｐゴシック" charset="-128"/>
            </a:endParaRPr>
          </a:p>
          <a:p>
            <a:pPr eaLnBrk="1" hangingPunct="1">
              <a:defRPr/>
            </a:pPr>
            <a:r>
              <a:rPr lang="ja-JP" altLang="en-US" i="1">
                <a:ea typeface="ＭＳ Ｐゴシック" charset="-128"/>
              </a:rPr>
              <a:t>“</a:t>
            </a:r>
            <a:r>
              <a:rPr lang="en-US" altLang="ja-JP" i="1">
                <a:ea typeface="ＭＳ Ｐゴシック" charset="-128"/>
              </a:rPr>
              <a:t>He who would teach men to die would teach them to live.</a:t>
            </a:r>
            <a:r>
              <a:rPr lang="ja-JP" altLang="en-US" i="1">
                <a:ea typeface="ＭＳ Ｐゴシック" charset="-128"/>
              </a:rPr>
              <a:t>”</a:t>
            </a:r>
            <a:r>
              <a:rPr lang="en-US" altLang="ja-JP">
                <a:ea typeface="ＭＳ Ｐゴシック" charset="-128"/>
              </a:rPr>
              <a:t> </a:t>
            </a:r>
            <a:r>
              <a:rPr lang="en-US" altLang="ja-JP">
                <a:solidFill>
                  <a:srgbClr val="FFCC00"/>
                </a:solidFill>
                <a:ea typeface="ＭＳ Ｐゴシック" charset="-128"/>
              </a:rPr>
              <a:t>–Montaigne</a:t>
            </a:r>
            <a:endParaRPr lang="en-US" altLang="en-US">
              <a:solidFill>
                <a:srgbClr val="FFCC00"/>
              </a:solidFill>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altLang="en-US">
                <a:ea typeface="ＭＳ Ｐゴシック" charset="-128"/>
              </a:rPr>
              <a:t>2 Corinthians 4:16</a:t>
            </a:r>
          </a:p>
        </p:txBody>
      </p:sp>
      <p:sp>
        <p:nvSpPr>
          <p:cNvPr id="17411" name="Rectangle 3"/>
          <p:cNvSpPr>
            <a:spLocks noGrp="1" noRot="1" noChangeArrowheads="1"/>
          </p:cNvSpPr>
          <p:nvPr>
            <p:ph type="body" idx="1"/>
          </p:nvPr>
        </p:nvSpPr>
        <p:spPr/>
        <p:txBody>
          <a:bodyPr/>
          <a:lstStyle/>
          <a:p>
            <a:pPr eaLnBrk="1" hangingPunct="1">
              <a:defRPr/>
            </a:pPr>
            <a:r>
              <a:rPr lang="en-US" altLang="en-US">
                <a:ea typeface="ＭＳ Ｐゴシック" charset="-128"/>
              </a:rPr>
              <a:t>Therefore we do not lose heart. Even though </a:t>
            </a:r>
            <a:r>
              <a:rPr lang="en-US" altLang="en-US" u="sng">
                <a:solidFill>
                  <a:srgbClr val="FFC000"/>
                </a:solidFill>
                <a:ea typeface="ＭＳ Ｐゴシック" charset="-128"/>
              </a:rPr>
              <a:t>our outward man is perishing</a:t>
            </a:r>
            <a:r>
              <a:rPr lang="en-US" altLang="en-US">
                <a:ea typeface="ＭＳ Ｐゴシック" charset="-128"/>
              </a:rPr>
              <a:t>…</a:t>
            </a:r>
            <a:endParaRPr lang="en-US" altLang="en-US">
              <a:solidFill>
                <a:schemeClr val="hlink"/>
              </a:solidFill>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16387"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We are dying or </a:t>
            </a:r>
            <a:r>
              <a:rPr lang="ja-JP" altLang="en-US">
                <a:solidFill>
                  <a:schemeClr val="bg1"/>
                </a:solidFill>
                <a:ea typeface="ＭＳ Ｐゴシック" charset="-128"/>
              </a:rPr>
              <a:t>“</a:t>
            </a:r>
            <a:r>
              <a:rPr lang="en-US" altLang="ja-JP">
                <a:solidFill>
                  <a:schemeClr val="bg1"/>
                </a:solidFill>
                <a:ea typeface="ＭＳ Ｐゴシック" charset="-128"/>
              </a:rPr>
              <a:t>winding down</a:t>
            </a:r>
            <a:r>
              <a:rPr lang="ja-JP" altLang="en-US">
                <a:solidFill>
                  <a:schemeClr val="bg1"/>
                </a:solidFill>
                <a:ea typeface="ＭＳ Ｐゴシック" charset="-128"/>
              </a:rPr>
              <a:t>”</a:t>
            </a:r>
            <a:r>
              <a:rPr lang="en-US" altLang="ja-JP">
                <a:solidFill>
                  <a:schemeClr val="bg1"/>
                </a:solidFill>
                <a:ea typeface="ＭＳ Ｐゴシック" charset="-128"/>
              </a:rPr>
              <a:t> toward death every day (2Co.4:16)</a:t>
            </a:r>
          </a:p>
          <a:p>
            <a:pPr eaLnBrk="1" hangingPunct="1">
              <a:defRPr/>
            </a:pPr>
            <a:r>
              <a:rPr lang="en-US" altLang="en-US">
                <a:ea typeface="ＭＳ Ｐゴシック" charset="-128"/>
              </a:rPr>
              <a:t>We all have an appointment with death and with the Judge of all men </a:t>
            </a:r>
            <a:r>
              <a:rPr lang="en-US" altLang="en-US">
                <a:solidFill>
                  <a:schemeClr val="hlink"/>
                </a:solidFill>
                <a:ea typeface="ＭＳ Ｐゴシック" charset="-128"/>
              </a:rPr>
              <a:t>(He.9:27)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animEffect transition="in" filter="fade">
                                      <p:cBhvr>
                                        <p:cTn id="9" dur="10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altLang="en-US">
                <a:ea typeface="ＭＳ Ｐゴシック" charset="-128"/>
              </a:rPr>
              <a:t>Hebrews 9:27</a:t>
            </a:r>
          </a:p>
        </p:txBody>
      </p:sp>
      <p:sp>
        <p:nvSpPr>
          <p:cNvPr id="21507" name="Rectangle 3"/>
          <p:cNvSpPr>
            <a:spLocks noGrp="1" noRot="1" noChangeArrowheads="1"/>
          </p:cNvSpPr>
          <p:nvPr>
            <p:ph type="body" idx="1"/>
          </p:nvPr>
        </p:nvSpPr>
        <p:spPr/>
        <p:txBody>
          <a:bodyPr/>
          <a:lstStyle/>
          <a:p>
            <a:pPr eaLnBrk="1" hangingPunct="1">
              <a:buFont typeface="Wingdings" pitchFamily="2" charset="2"/>
              <a:buChar char="§"/>
              <a:defRPr/>
            </a:pPr>
            <a:r>
              <a:rPr lang="en-US" smtClean="0">
                <a:ea typeface="+mn-ea"/>
                <a:cs typeface="+mn-cs"/>
              </a:rPr>
              <a:t>And as </a:t>
            </a:r>
            <a:r>
              <a:rPr lang="en-US" u="sng" smtClean="0">
                <a:solidFill>
                  <a:schemeClr val="hlink"/>
                </a:solidFill>
                <a:ea typeface="+mn-ea"/>
                <a:cs typeface="+mn-cs"/>
              </a:rPr>
              <a:t>it is appointed for men to die</a:t>
            </a:r>
            <a:r>
              <a:rPr lang="en-US" smtClean="0">
                <a:ea typeface="+mn-ea"/>
                <a:cs typeface="+mn-cs"/>
              </a:rPr>
              <a:t> once, but after this the judgment,</a:t>
            </a:r>
            <a:endParaRPr lang="en-US" smtClean="0">
              <a:solidFill>
                <a:schemeClr val="hlink"/>
              </a:solidFill>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altLang="en-US">
                <a:ea typeface="ＭＳ Ｐゴシック" charset="-128"/>
              </a:rPr>
              <a:t>Live Like You Were Dying</a:t>
            </a:r>
          </a:p>
        </p:txBody>
      </p:sp>
      <p:sp>
        <p:nvSpPr>
          <p:cNvPr id="18435" name="Rectangle 3"/>
          <p:cNvSpPr>
            <a:spLocks noGrp="1" noRot="1" noChangeArrowheads="1"/>
          </p:cNvSpPr>
          <p:nvPr>
            <p:ph type="body" idx="1"/>
          </p:nvPr>
        </p:nvSpPr>
        <p:spPr/>
        <p:txBody>
          <a:bodyPr/>
          <a:lstStyle/>
          <a:p>
            <a:pPr eaLnBrk="1" hangingPunct="1">
              <a:defRPr/>
            </a:pPr>
            <a:r>
              <a:rPr lang="en-US" altLang="en-US">
                <a:solidFill>
                  <a:schemeClr val="bg1"/>
                </a:solidFill>
                <a:ea typeface="ＭＳ Ｐゴシック" charset="-128"/>
              </a:rPr>
              <a:t>We are dying or </a:t>
            </a:r>
            <a:r>
              <a:rPr lang="ja-JP" altLang="en-US">
                <a:solidFill>
                  <a:schemeClr val="bg1"/>
                </a:solidFill>
                <a:ea typeface="ＭＳ Ｐゴシック" charset="-128"/>
              </a:rPr>
              <a:t>“</a:t>
            </a:r>
            <a:r>
              <a:rPr lang="en-US" altLang="ja-JP">
                <a:solidFill>
                  <a:schemeClr val="bg1"/>
                </a:solidFill>
                <a:ea typeface="ＭＳ Ｐゴシック" charset="-128"/>
              </a:rPr>
              <a:t>winding down</a:t>
            </a:r>
            <a:r>
              <a:rPr lang="ja-JP" altLang="en-US">
                <a:solidFill>
                  <a:schemeClr val="bg1"/>
                </a:solidFill>
                <a:ea typeface="ＭＳ Ｐゴシック" charset="-128"/>
              </a:rPr>
              <a:t>”</a:t>
            </a:r>
            <a:r>
              <a:rPr lang="en-US" altLang="ja-JP">
                <a:solidFill>
                  <a:schemeClr val="bg1"/>
                </a:solidFill>
                <a:ea typeface="ＭＳ Ｐゴシック" charset="-128"/>
              </a:rPr>
              <a:t> toward death every day (2Co.4:16)</a:t>
            </a:r>
          </a:p>
          <a:p>
            <a:pPr eaLnBrk="1" hangingPunct="1">
              <a:defRPr/>
            </a:pPr>
            <a:r>
              <a:rPr lang="en-US" altLang="en-US">
                <a:solidFill>
                  <a:schemeClr val="bg1"/>
                </a:solidFill>
                <a:ea typeface="ＭＳ Ｐゴシック" charset="-128"/>
              </a:rPr>
              <a:t>We all have an appointment with death and with the Judge of all men (He.9:27)</a:t>
            </a:r>
          </a:p>
          <a:p>
            <a:pPr eaLnBrk="1" hangingPunct="1">
              <a:defRPr/>
            </a:pPr>
            <a:r>
              <a:rPr lang="en-US" altLang="en-US">
                <a:ea typeface="ＭＳ Ｐゴシック" charset="-128"/>
              </a:rPr>
              <a:t>We do not know if it will be today, tomorrow or some time later </a:t>
            </a:r>
            <a:r>
              <a:rPr lang="en-US" altLang="en-US">
                <a:solidFill>
                  <a:schemeClr val="hlink"/>
                </a:solidFill>
                <a:ea typeface="ＭＳ Ｐゴシック" charset="-128"/>
              </a:rPr>
              <a:t>(Js.4:13-14)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fade">
                                      <p:cBhvr>
                                        <p:cTn id="11"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altLang="en-US">
                <a:ea typeface="ＭＳ Ｐゴシック" charset="-128"/>
              </a:rPr>
              <a:t>James 4:13-14</a:t>
            </a:r>
          </a:p>
        </p:txBody>
      </p:sp>
      <p:sp>
        <p:nvSpPr>
          <p:cNvPr id="22531" name="Rectangle 3"/>
          <p:cNvSpPr>
            <a:spLocks noGrp="1" noRot="1" noChangeArrowheads="1"/>
          </p:cNvSpPr>
          <p:nvPr>
            <p:ph type="body" idx="1"/>
          </p:nvPr>
        </p:nvSpPr>
        <p:spPr/>
        <p:txBody>
          <a:bodyPr/>
          <a:lstStyle/>
          <a:p>
            <a:pPr eaLnBrk="1" hangingPunct="1">
              <a:buFont typeface="Wingdings" pitchFamily="2" charset="2"/>
              <a:buChar char="§"/>
              <a:defRPr/>
            </a:pPr>
            <a:r>
              <a:rPr lang="en-US" dirty="0" smtClean="0">
                <a:solidFill>
                  <a:schemeClr val="accent1"/>
                </a:solidFill>
                <a:ea typeface="+mn-ea"/>
                <a:cs typeface="+mn-cs"/>
              </a:rPr>
              <a:t>13</a:t>
            </a:r>
            <a:r>
              <a:rPr lang="en-US" dirty="0" smtClean="0">
                <a:ea typeface="+mn-ea"/>
                <a:cs typeface="+mn-cs"/>
              </a:rPr>
              <a:t> Come now, you who say, "Today or tomorrow we will go to such and such a city, spend a year there, buy and sell, and make a profit";</a:t>
            </a:r>
          </a:p>
          <a:p>
            <a:pPr eaLnBrk="1" hangingPunct="1">
              <a:buFont typeface="Wingdings" pitchFamily="2" charset="2"/>
              <a:buChar char="§"/>
              <a:defRPr/>
            </a:pPr>
            <a:r>
              <a:rPr lang="en-US" dirty="0" smtClean="0">
                <a:solidFill>
                  <a:schemeClr val="accent1"/>
                </a:solidFill>
                <a:ea typeface="+mn-ea"/>
                <a:cs typeface="+mn-cs"/>
              </a:rPr>
              <a:t>14</a:t>
            </a:r>
            <a:r>
              <a:rPr lang="en-US" dirty="0" smtClean="0">
                <a:ea typeface="+mn-ea"/>
                <a:cs typeface="+mn-cs"/>
              </a:rPr>
              <a:t> whereas you do not know what will happen tomorrow. For what is your life? It is even a vapor that appears for a little time and then vanishes away.</a:t>
            </a:r>
            <a:endParaRPr lang="en-US" dirty="0" smtClean="0">
              <a:solidFill>
                <a:schemeClr val="hlink"/>
              </a:solidFill>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768</TotalTime>
  <Words>2032</Words>
  <Application>Microsoft Macintosh PowerPoint</Application>
  <PresentationFormat>On-screen Show (4:3)</PresentationFormat>
  <Paragraphs>142</Paragraphs>
  <Slides>49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ＭＳ Ｐゴシック</vt:lpstr>
      <vt:lpstr>Wingdings</vt:lpstr>
      <vt:lpstr>Calibri</vt:lpstr>
      <vt:lpstr>Clouds</vt:lpstr>
      <vt:lpstr>Observance &amp; Insight of the Worldly</vt:lpstr>
      <vt:lpstr>Observance &amp; Insight of the Worldly</vt:lpstr>
      <vt:lpstr>Live Like You Were Dying</vt:lpstr>
      <vt:lpstr>Live Like You Were Dying</vt:lpstr>
      <vt:lpstr>2 Corinthians 4:16</vt:lpstr>
      <vt:lpstr>Live Like You Were Dying</vt:lpstr>
      <vt:lpstr>Hebrews 9:27</vt:lpstr>
      <vt:lpstr>Live Like You Were Dying</vt:lpstr>
      <vt:lpstr>James 4:13-14</vt:lpstr>
      <vt:lpstr>Live Like You Were Dying</vt:lpstr>
      <vt:lpstr>James 4:14,17</vt:lpstr>
      <vt:lpstr>Live Like You Were Dying</vt:lpstr>
      <vt:lpstr>Live Like You Were Dying</vt:lpstr>
      <vt:lpstr>Psalms 39:4-6</vt:lpstr>
      <vt:lpstr>Psalms 39:4-6</vt:lpstr>
      <vt:lpstr>Psalms 90:12</vt:lpstr>
      <vt:lpstr>How Would I Live If I Were Dying?</vt:lpstr>
      <vt:lpstr>Colossians 3:5-6</vt:lpstr>
      <vt:lpstr>2 Peter 3:10-12</vt:lpstr>
      <vt:lpstr>2 Peter 3:10-12</vt:lpstr>
      <vt:lpstr>2 Peter 3:14-15</vt:lpstr>
      <vt:lpstr>Isaiah 59:1-2</vt:lpstr>
      <vt:lpstr>How Would I Live If I Were Dying?</vt:lpstr>
      <vt:lpstr>How Would I Live If I Were Dying?</vt:lpstr>
      <vt:lpstr>Genesis 13:8</vt:lpstr>
      <vt:lpstr>Matthew 5:21-24</vt:lpstr>
      <vt:lpstr>Matthew 5:21-24</vt:lpstr>
      <vt:lpstr>Luke 17:3-4</vt:lpstr>
      <vt:lpstr>How Would I Live If I Were Dying?</vt:lpstr>
      <vt:lpstr>How Would I Live If I Were Dying?</vt:lpstr>
      <vt:lpstr>Proverbs 4:23</vt:lpstr>
      <vt:lpstr>Proverbs 23:7</vt:lpstr>
      <vt:lpstr>Matthew 5:28</vt:lpstr>
      <vt:lpstr>Matthew 18:6</vt:lpstr>
      <vt:lpstr>1 John 2:15</vt:lpstr>
      <vt:lpstr>Romans 12:9</vt:lpstr>
      <vt:lpstr>1 Thessalonians 5:21</vt:lpstr>
      <vt:lpstr>How Would I Live If I Were Dying?</vt:lpstr>
      <vt:lpstr>How Would I Live If I Were Dying?</vt:lpstr>
      <vt:lpstr>Luke 12:15</vt:lpstr>
      <vt:lpstr>Matthew 16:26</vt:lpstr>
      <vt:lpstr>How Would I Live If I Were Dying?</vt:lpstr>
      <vt:lpstr>Colossians 3:2-4</vt:lpstr>
      <vt:lpstr>How Would I Live If I Were Dying?</vt:lpstr>
      <vt:lpstr>How Would I Live If I Were Dying?</vt:lpstr>
      <vt:lpstr>Matthew 24:42-44</vt:lpstr>
      <vt:lpstr>Philippians 1:21-23</vt:lpstr>
      <vt:lpstr>Revelation 22:20</vt:lpstr>
      <vt:lpstr>Are You Living Like You Were Dying?</vt:lpstr>
    </vt:vector>
  </TitlesOfParts>
  <Company>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Like You Were Dying</dc:title>
  <dc:creator>Brett W. Hogland</dc:creator>
  <cp:lastModifiedBy>Brett Hogland</cp:lastModifiedBy>
  <cp:revision>37</cp:revision>
  <dcterms:created xsi:type="dcterms:W3CDTF">2004-12-19T12:30:22Z</dcterms:created>
  <dcterms:modified xsi:type="dcterms:W3CDTF">2016-09-22T15:27:15Z</dcterms:modified>
</cp:coreProperties>
</file>