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83" r:id="rId2"/>
    <p:sldId id="288" r:id="rId3"/>
    <p:sldId id="284" r:id="rId4"/>
    <p:sldId id="285" r:id="rId5"/>
    <p:sldId id="286" r:id="rId6"/>
    <p:sldId id="287" r:id="rId7"/>
    <p:sldId id="291" r:id="rId8"/>
    <p:sldId id="289" r:id="rId9"/>
    <p:sldId id="257" r:id="rId10"/>
    <p:sldId id="293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26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776"/>
  </p:normalViewPr>
  <p:slideViewPr>
    <p:cSldViewPr>
      <p:cViewPr varScale="1">
        <p:scale>
          <a:sx n="86" d="100"/>
          <a:sy n="86" d="100"/>
        </p:scale>
        <p:origin x="100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6F346-0410-4300-850A-990D19339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F3C46-A8C7-41B3-9776-68DB400F9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90" y="228602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7" y="228602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11DF5-29AA-43FD-BFE7-69505DB9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4C7D7-59A9-4F79-B168-E4C3577A2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421F-82F3-4891-AD54-E38BFBA82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7" y="1676402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676402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0D980-044C-4150-9479-5AD6F3A8C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C5616-5549-4014-9AFF-C524A996D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7B096-7F30-41CC-91F0-81655725C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3E66F-1ADC-4C97-86EB-75716A3EB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D7340-3EAA-47A5-B03B-EAE553509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84CBF-A9A1-40EF-B837-81D37EA62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1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2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5C493CE-8E69-4E4C-9AC9-26FA8DE14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65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65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65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65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6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Isaiah 40:28-31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(28)</a:t>
            </a:r>
            <a:r>
              <a:rPr lang="en-US" sz="3600" dirty="0" smtClean="0"/>
              <a:t> Have you not known? Have you not heard? The everlasting God, the LORD, The Creator of the ends of the earth, Neither faints nor is weary. His understanding is unsearchable.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Proverbs 31:10-12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10</a:t>
            </a:r>
            <a:r>
              <a:rPr lang="en-US" sz="3600" dirty="0" smtClean="0"/>
              <a:t> Who can find a virtuous wife? For her worth is far above rubies.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11</a:t>
            </a:r>
            <a:r>
              <a:rPr lang="en-US" sz="3600" dirty="0" smtClean="0"/>
              <a:t> The heart of her husband safely trusts her; So he will have no lack of gain.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12</a:t>
            </a:r>
            <a:r>
              <a:rPr lang="en-US" sz="3600" dirty="0" smtClean="0"/>
              <a:t> She does him good and not evil All the days of her life.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Proverbs 11:22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As a ring of gold in a swine's snout, So is a lovely woman who lacks discretion.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Proverbs 12:4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An excellent wife is the crown of her husband, But she who causes shame is like rottenness in his bones.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Proverbs 22:24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24</a:t>
            </a:r>
            <a:r>
              <a:rPr lang="en-US" sz="3600" dirty="0" smtClean="0"/>
              <a:t> Make no friendship with an angry man, And with a furious man do not go,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Proverbs 24:30-34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30</a:t>
            </a:r>
            <a:r>
              <a:rPr lang="en-US" sz="3600" dirty="0" smtClean="0"/>
              <a:t> I went by the field of the lazy man, And by the vineyard of the man devoid of understanding;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31</a:t>
            </a:r>
            <a:r>
              <a:rPr lang="en-US" sz="3600" dirty="0" smtClean="0"/>
              <a:t> And there it was, all overgrown with thorns; Its surface was covered with nettles; Its stone wall was broken down.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Proverbs 24:30-34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32</a:t>
            </a:r>
            <a:r>
              <a:rPr lang="en-US" sz="3600" dirty="0" smtClean="0"/>
              <a:t> When I saw it, I considered it well; I looked on it and received instruction: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33</a:t>
            </a:r>
            <a:r>
              <a:rPr lang="en-US" sz="3600" dirty="0" smtClean="0"/>
              <a:t> A little sleep, a little slumber, A little folding of the hands to rest;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34</a:t>
            </a:r>
            <a:r>
              <a:rPr lang="en-US" sz="3600" dirty="0" smtClean="0"/>
              <a:t> So shall your poverty come like a prowler, And your need like an armed man.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Proverbs 26:13-16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13</a:t>
            </a:r>
            <a:r>
              <a:rPr lang="en-US" sz="3600" dirty="0" smtClean="0"/>
              <a:t> The lazy man says, "There is a lion in the road! A fierce lion is in the streets!"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14</a:t>
            </a:r>
            <a:r>
              <a:rPr lang="en-US" sz="3600" dirty="0" smtClean="0"/>
              <a:t> As a door turns on its hinges, So does the lazy man on his bed.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Proverbs 26:13-16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15</a:t>
            </a:r>
            <a:r>
              <a:rPr lang="en-US" sz="3600" dirty="0" smtClean="0"/>
              <a:t> The lazy man buries his hand in the bowl; It wearies him to bring it back to his mouth.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16</a:t>
            </a:r>
            <a:r>
              <a:rPr lang="en-US" sz="3600" dirty="0" smtClean="0"/>
              <a:t> The lazy man is wiser in his own eyes Than seven men who can answer sensibly.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Those Who Wait On The Lord…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3600" dirty="0" smtClean="0"/>
              <a:t>Wait Till Marriage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3200" dirty="0" smtClean="0"/>
              <a:t>Wait for intimate relationship </a:t>
            </a:r>
            <a:r>
              <a:rPr lang="en-US" sz="3200" dirty="0" smtClean="0">
                <a:solidFill>
                  <a:schemeClr val="hlink"/>
                </a:solidFill>
              </a:rPr>
              <a:t>(He.13:4)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3200" dirty="0" smtClean="0"/>
              <a:t>Wait for true help meet </a:t>
            </a:r>
            <a:r>
              <a:rPr lang="en-US" sz="3200" dirty="0" smtClean="0">
                <a:solidFill>
                  <a:schemeClr val="hlink"/>
                </a:solidFill>
              </a:rPr>
              <a:t>(Ge.2:18)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Those Who Wait On The Lord…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The Lord waited on me… I should be willing to wait on Him!</a:t>
            </a:r>
          </a:p>
          <a:p>
            <a:pPr eaLnBrk="1" hangingPunct="1">
              <a:defRPr/>
            </a:pPr>
            <a:r>
              <a:rPr lang="en-US" sz="3600" dirty="0" smtClean="0"/>
              <a:t>But </a:t>
            </a:r>
            <a:r>
              <a:rPr lang="en-US" sz="3600" u="sng" dirty="0" smtClean="0"/>
              <a:t>DO NOT wait</a:t>
            </a:r>
            <a:r>
              <a:rPr lang="en-US" sz="3600" dirty="0" smtClean="0"/>
              <a:t> to obey the gospel </a:t>
            </a:r>
            <a:r>
              <a:rPr lang="en-US" sz="3600" dirty="0" smtClean="0">
                <a:solidFill>
                  <a:schemeClr val="hlink"/>
                </a:solidFill>
              </a:rPr>
              <a:t>(Ac.22:16)</a:t>
            </a:r>
          </a:p>
          <a:p>
            <a:pPr lvl="1" eaLnBrk="1" hangingPunct="1">
              <a:defRPr/>
            </a:pPr>
            <a:r>
              <a:rPr lang="en-US" sz="3200" i="1" dirty="0" smtClean="0">
                <a:solidFill>
                  <a:schemeClr val="hlink"/>
                </a:solidFill>
              </a:rPr>
              <a:t>And now why are you </a:t>
            </a:r>
            <a:r>
              <a:rPr lang="en-US" sz="3200" i="1" u="sng" dirty="0" smtClean="0">
                <a:solidFill>
                  <a:srgbClr val="FF0000"/>
                </a:solidFill>
              </a:rPr>
              <a:t>waiting</a:t>
            </a:r>
            <a:r>
              <a:rPr lang="en-US" sz="3200" i="1" dirty="0" smtClean="0">
                <a:solidFill>
                  <a:schemeClr val="hlink"/>
                </a:solidFill>
              </a:rPr>
              <a:t>? Arise and be baptized, and wash away your sins, calling on the name of the Lord.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Isaiah 40:28-31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(29)</a:t>
            </a:r>
            <a:r>
              <a:rPr lang="en-US" sz="3600" dirty="0" smtClean="0"/>
              <a:t> He gives power to the weak, And to those who have no might He increases strength.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Isaiah 40:28-31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(30)</a:t>
            </a:r>
            <a:r>
              <a:rPr lang="en-US" sz="3600" dirty="0" smtClean="0"/>
              <a:t> Even the youths shall faint and be weary, And the young men shall utterly fall,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(31)</a:t>
            </a:r>
            <a:r>
              <a:rPr lang="en-US" sz="3600" dirty="0" smtClean="0"/>
              <a:t> But those who </a:t>
            </a:r>
            <a:r>
              <a:rPr lang="en-US" sz="3600" b="1" u="sng" dirty="0" smtClean="0">
                <a:solidFill>
                  <a:schemeClr val="hlink"/>
                </a:solidFill>
              </a:rPr>
              <a:t>wait on the LORD</a:t>
            </a:r>
            <a:r>
              <a:rPr lang="en-US" sz="3600" dirty="0" smtClean="0"/>
              <a:t> Shall renew their strength; They shall mount up with wings like eagles, They shall run and not be weary, They shall walk and not faint.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2 Peter 3:9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The Lord is not slack concerning His promise, as some count slackness, but is longsuffering toward us…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2 Peter 3:9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solidFill>
                  <a:schemeClr val="hlink"/>
                </a:solidFill>
              </a:rPr>
              <a:t>The Lord is not slack concerning His promise</a:t>
            </a:r>
            <a:r>
              <a:rPr lang="en-US" sz="3600" dirty="0" smtClean="0"/>
              <a:t>, as some count slackness, but is longsuffering toward us…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2 Peter 3:9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solidFill>
                  <a:schemeClr val="hlink"/>
                </a:solidFill>
              </a:rPr>
              <a:t>The Lord is not slack concerning His promise</a:t>
            </a:r>
            <a:r>
              <a:rPr lang="en-US" sz="3600" dirty="0" smtClean="0"/>
              <a:t>, as some count slackness, </a:t>
            </a:r>
            <a:r>
              <a:rPr lang="en-US" sz="3600" b="1" u="sng" dirty="0" smtClean="0">
                <a:solidFill>
                  <a:schemeClr val="folHlink"/>
                </a:solidFill>
              </a:rPr>
              <a:t>but is longsuffering</a:t>
            </a:r>
            <a:r>
              <a:rPr lang="en-US" sz="3600" dirty="0" smtClean="0"/>
              <a:t> toward us…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Isaiah 40:31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(31)</a:t>
            </a:r>
            <a:r>
              <a:rPr lang="en-US" sz="3600" dirty="0" smtClean="0"/>
              <a:t> But those who </a:t>
            </a:r>
            <a:r>
              <a:rPr lang="en-US" sz="3600" b="1" u="sng" dirty="0" smtClean="0">
                <a:solidFill>
                  <a:schemeClr val="hlink"/>
                </a:solidFill>
              </a:rPr>
              <a:t>wait on the LORD</a:t>
            </a:r>
            <a:r>
              <a:rPr lang="en-US" sz="3600" dirty="0" smtClean="0"/>
              <a:t> Shall renew their strength; They shall mount up with wings like eagles, They shall run and not be weary, They shall walk and not faint.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Those Who Wait On The Lord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Isaiah 40:31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Those Who Wait On The Lord…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2"/>
            <a:ext cx="8540750" cy="457199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3600" dirty="0" smtClean="0"/>
              <a:t>Wait Till Marriage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3200" dirty="0" smtClean="0"/>
              <a:t>Wait for intimate relationship </a:t>
            </a:r>
            <a:r>
              <a:rPr lang="en-US" sz="3200" dirty="0" smtClean="0">
                <a:solidFill>
                  <a:schemeClr val="hlink"/>
                </a:solidFill>
              </a:rPr>
              <a:t>(He.13:4)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3200" dirty="0" smtClean="0"/>
              <a:t>Wait for true help meet </a:t>
            </a:r>
            <a:r>
              <a:rPr lang="en-US" sz="3200" dirty="0" smtClean="0">
                <a:solidFill>
                  <a:schemeClr val="hlink"/>
                </a:solidFill>
              </a:rPr>
              <a:t>(Ge.2:18)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US" sz="2800" i="1" dirty="0" smtClean="0">
                <a:solidFill>
                  <a:schemeClr val="tx2"/>
                </a:solidFill>
              </a:rPr>
              <a:t>18</a:t>
            </a:r>
            <a:r>
              <a:rPr lang="en-US" sz="2800" i="1" dirty="0" smtClean="0">
                <a:solidFill>
                  <a:schemeClr val="hlink"/>
                </a:solidFill>
              </a:rPr>
              <a:t> </a:t>
            </a:r>
            <a:r>
              <a:rPr lang="en-US" sz="2800" i="1" dirty="0" smtClean="0"/>
              <a:t>And the LORD God said, "It is not good that man should be alone; I will make him a helper comparable to him."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501</TotalTime>
  <Words>689</Words>
  <Application>Microsoft Macintosh PowerPoint</Application>
  <PresentationFormat>On-screen Show (4:3)</PresentationFormat>
  <Paragraphs>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Wingdings</vt:lpstr>
      <vt:lpstr>Clouds</vt:lpstr>
      <vt:lpstr>Isaiah 40:28-31</vt:lpstr>
      <vt:lpstr>Isaiah 40:28-31</vt:lpstr>
      <vt:lpstr>Isaiah 40:28-31</vt:lpstr>
      <vt:lpstr>2 Peter 3:9</vt:lpstr>
      <vt:lpstr>2 Peter 3:9</vt:lpstr>
      <vt:lpstr>2 Peter 3:9</vt:lpstr>
      <vt:lpstr>Isaiah 40:31</vt:lpstr>
      <vt:lpstr>Those Who Wait On The Lord</vt:lpstr>
      <vt:lpstr>Those Who Wait On The Lord…</vt:lpstr>
      <vt:lpstr>Proverbs 31:10-12</vt:lpstr>
      <vt:lpstr>Proverbs 11:22</vt:lpstr>
      <vt:lpstr>Proverbs 12:4</vt:lpstr>
      <vt:lpstr>Proverbs 22:24</vt:lpstr>
      <vt:lpstr>Proverbs 24:30-34</vt:lpstr>
      <vt:lpstr>Proverbs 24:30-34</vt:lpstr>
      <vt:lpstr>Proverbs 26:13-16</vt:lpstr>
      <vt:lpstr>Proverbs 26:13-16</vt:lpstr>
      <vt:lpstr>Those Who Wait On The Lord…</vt:lpstr>
      <vt:lpstr>Those Who Wait On The Lord…</vt:lpstr>
    </vt:vector>
  </TitlesOfParts>
  <Company> 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Those Who Wait On The Lord</dc:title>
  <dc:creator>Brett W. Hogland</dc:creator>
  <cp:lastModifiedBy>Brett Hogland</cp:lastModifiedBy>
  <cp:revision>22</cp:revision>
  <dcterms:created xsi:type="dcterms:W3CDTF">2004-06-11T21:52:31Z</dcterms:created>
  <dcterms:modified xsi:type="dcterms:W3CDTF">2016-09-22T15:13:53Z</dcterms:modified>
</cp:coreProperties>
</file>