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36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300" y="1871134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7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2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2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2" y="4343402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1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10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2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1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470402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9" y="982134"/>
            <a:ext cx="1418171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12/14/16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1" y="3846054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12/14/16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5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5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2" y="982134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60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5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5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2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7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jsaunders.blogspot.com/2013/01/twelve-good-arguments-atheists-advanc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570" y="1890350"/>
            <a:ext cx="74053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Peter 3:13-15 </a:t>
            </a:r>
          </a:p>
          <a:p>
            <a:r>
              <a:rPr lang="en-US" sz="2400" dirty="0"/>
              <a:t>“Who is there to harm you if you prove zealous for what is good? </a:t>
            </a:r>
            <a:r>
              <a:rPr lang="en-US" sz="2400" baseline="30000" dirty="0"/>
              <a:t>14 </a:t>
            </a:r>
            <a:r>
              <a:rPr lang="en-US" sz="2400" dirty="0"/>
              <a:t>But even if you should suffer for the sake of righteousness, you are blessed. </a:t>
            </a:r>
            <a:r>
              <a:rPr lang="en-US" sz="2400" cap="small" dirty="0"/>
              <a:t>And do not fear their</a:t>
            </a:r>
            <a:r>
              <a:rPr lang="en-US" sz="2400" dirty="0"/>
              <a:t> </a:t>
            </a:r>
            <a:r>
              <a:rPr lang="en-US" sz="2400" cap="small" dirty="0"/>
              <a:t>intimidation, and do not be troubled</a:t>
            </a:r>
            <a:r>
              <a:rPr lang="en-US" sz="2400" dirty="0"/>
              <a:t>, </a:t>
            </a:r>
            <a:r>
              <a:rPr lang="en-US" sz="2400" baseline="30000" dirty="0"/>
              <a:t>15 </a:t>
            </a:r>
            <a:r>
              <a:rPr lang="en-US" sz="2400" dirty="0"/>
              <a:t>but sanctify Christ as Lord in your hearts, always </a:t>
            </a:r>
            <a:r>
              <a:rPr lang="en-US" sz="2400" i="1" dirty="0"/>
              <a:t>being</a:t>
            </a:r>
            <a:r>
              <a:rPr lang="en-US" sz="2400" dirty="0"/>
              <a:t> ready to make a defense to everyone who asks you to give an account for the hope that is in you, yet with gentleness and reverence”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56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298655"/>
            <a:ext cx="7200897" cy="1303867"/>
          </a:xfrm>
        </p:spPr>
        <p:txBody>
          <a:bodyPr>
            <a:normAutofit fontScale="90000"/>
          </a:bodyPr>
          <a:lstStyle/>
          <a:p>
            <a:r>
              <a:rPr lang="en-US" sz="3100" u="sng" dirty="0">
                <a:hlinkClick r:id="rId2"/>
              </a:rPr>
              <a:t>http://pjsaunders.blogspot.com/2013/01/twelve-good-arguments-atheists-advance.html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2" y="2477797"/>
            <a:ext cx="7200897" cy="379990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no longer necessary to invoke God as an explanation for anything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God of the Bible is a moral monster and restricts human freedom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Bible is full of errors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Miracles can’t happen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Christians cherry-pick what they want out of the Bible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Christianity may be true for you but it isn’t true for me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good God wouldn’t send people to Hell</a:t>
            </a: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67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298655"/>
            <a:ext cx="7200897" cy="1303867"/>
          </a:xfrm>
        </p:spPr>
        <p:txBody>
          <a:bodyPr>
            <a:normAutofit fontScale="90000"/>
          </a:bodyPr>
          <a:lstStyle/>
          <a:p>
            <a:r>
              <a:rPr lang="en-US" sz="4000" b="1" u="sng" dirty="0"/>
              <a:t>Common Atheistic Arguments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2" y="2477797"/>
            <a:ext cx="7200897" cy="379990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no longer necessary to invoke God as an explanation for anything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God of the Bible is a moral monster and restricts human freedom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Bible is full of errors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Miracles can’t happen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Christians cherry-pick what they want out of the Bible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Christianity may be true for you but it isn’t true for me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good God wouldn’t send people to Hell</a:t>
            </a: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007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298655"/>
            <a:ext cx="7200897" cy="1303867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Common Atheistic Arguments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2" y="2477797"/>
            <a:ext cx="7200897" cy="379990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no longer necessary to invoke God as an explanation for anything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God of the Bible is a moral monster and restricts human freedom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Bible is full of errors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Miracles can’t happen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Christians cherry-pick what they want out of the Bible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Christianity may be true for you but it isn’t true for me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good God wouldn’t send people to Hell</a:t>
            </a: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185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298655"/>
            <a:ext cx="7200897" cy="1303867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Common Atheistic Arguments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2" y="2477797"/>
            <a:ext cx="7200897" cy="379990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no longer necessary to invoke God as an explanation for anything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God of the Bible is a moral monster and restricts human freedom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Bible is full of errors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Miracles can’t happen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Christians cherry-pick what they want out of the Bible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Christianity may be true for you but it isn’t true for me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good God wouldn’t send people to Hell</a:t>
            </a: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352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298655"/>
            <a:ext cx="7200897" cy="1303867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Common Atheistic Arguments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2" y="2477797"/>
            <a:ext cx="7200897" cy="379990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no longer necessary to invoke God as an explanation for anything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God of the Bible is a moral monster and restricts human freedom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Bible is full of errors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Miracles can’t happen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Christians cherry-pick what they want out of the Bible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Christianity may be true for you but it isn’t true for me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good God wouldn’t send people to Hell</a:t>
            </a: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9158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298655"/>
            <a:ext cx="7200897" cy="1303867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Common Atheistic Arguments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2" y="2477797"/>
            <a:ext cx="7200897" cy="379990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no longer necessary to invoke God as an explanation for anything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God of the Bible is a moral monster and restricts human freedom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Bible is full of errors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Miracles can’t happen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Christians cherry-pick what they want out of the Bible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Christianity may be true for you but it isn’t true for me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good God wouldn’t send people to Hell</a:t>
            </a: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938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298655"/>
            <a:ext cx="7200897" cy="1303867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Common Atheistic Arguments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2" y="2477797"/>
            <a:ext cx="7200897" cy="379990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no longer necessary to invoke God as an explanation for anything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God of the Bible is a moral monster and restricts human freedom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Bible is full of errors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Miracles can’t happen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Christians cherry-pick what they want out of the Bible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Christianity may be true for you but it isn’t true for me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good God wouldn’t send people to Hell</a:t>
            </a: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758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298655"/>
            <a:ext cx="7200897" cy="1303867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Common Atheistic Arguments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2" y="2477797"/>
            <a:ext cx="7200897" cy="379990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no longer necessary to invoke God as an explanation for anything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God of the Bible is a moral monster and restricts human freedom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Bible is full of errors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Miracles can’t happen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Christians cherry-pick what they want out of the Bible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Christianity may be true for you but it isn’t true for me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good God wouldn’t send people to Hell</a:t>
            </a: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5348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671</Words>
  <Application>Microsoft Macintosh PowerPoint</Application>
  <PresentationFormat>On-screen Show (4:3)</PresentationFormat>
  <Paragraphs>82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Slide 1</vt:lpstr>
      <vt:lpstr>http://pjsaunders.blogspot.com/2013/01/twelve-good-arguments-atheists-advance.html </vt:lpstr>
      <vt:lpstr>Common Atheistic Arguments </vt:lpstr>
      <vt:lpstr>Common Atheistic Arguments </vt:lpstr>
      <vt:lpstr>Common Atheistic Arguments </vt:lpstr>
      <vt:lpstr>Common Atheistic Arguments </vt:lpstr>
      <vt:lpstr>Common Atheistic Arguments </vt:lpstr>
      <vt:lpstr>Common Atheistic Arguments </vt:lpstr>
      <vt:lpstr>Common Atheistic Arguments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Brady McAlister</dc:creator>
  <cp:lastModifiedBy>Kyle Pope</cp:lastModifiedBy>
  <cp:revision>6</cp:revision>
  <dcterms:created xsi:type="dcterms:W3CDTF">2016-12-14T21:33:40Z</dcterms:created>
  <dcterms:modified xsi:type="dcterms:W3CDTF">2016-12-14T22:46:16Z</dcterms:modified>
</cp:coreProperties>
</file>