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1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Layouts/slideLayout28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Layouts/slideLayout32.xml" ContentType="application/vnd.openxmlformats-officedocument.presentationml.slideLayout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theme/theme5.xml" ContentType="application/vnd.openxmlformats-officedocument.them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0.xml" ContentType="application/vnd.openxmlformats-officedocument.presentationml.slideLayout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9" r:id="rId1"/>
    <p:sldMasterId id="2147483657" r:id="rId2"/>
    <p:sldMasterId id="2147483659" r:id="rId3"/>
  </p:sldMasterIdLst>
  <p:notesMasterIdLst>
    <p:notesMasterId r:id="rId8"/>
  </p:notesMasterIdLst>
  <p:handoutMasterIdLst>
    <p:handoutMasterId r:id="rId9"/>
  </p:handoutMasterIdLst>
  <p:sldIdLst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F03C18-59BB-FF48-96DC-7AF573BB7A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9E83FC-3241-474B-B6D7-F4D8FE73E1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ben_3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85900" y="1844675"/>
            <a:ext cx="6102350" cy="723900"/>
          </a:xfrm>
        </p:spPr>
        <p:txBody>
          <a:bodyPr/>
          <a:lstStyle>
            <a:lvl1pPr algn="ctr"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6138" y="4338638"/>
            <a:ext cx="7380287" cy="560387"/>
          </a:xfrm>
        </p:spPr>
        <p:txBody>
          <a:bodyPr/>
          <a:lstStyle>
            <a:lvl1pPr marL="0" indent="0" algn="ctr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7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B95069-0E84-E749-A804-DDEF21FA69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2888" y="23813"/>
            <a:ext cx="2197100" cy="628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3813"/>
            <a:ext cx="6440488" cy="628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773316-BB22-6D48-902E-0DE8283EB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40BC3CB-7328-FD4A-8FF2-EA65EE10A7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40D2867-3C56-A843-A4AD-F934EC87CD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EB62AF0-05AA-0647-A2E5-4B58622E8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196975"/>
            <a:ext cx="4141787" cy="5113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141788" cy="5113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9A8DCBA-E055-5E41-B944-13FBC01AAD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3B7A1C7-20E7-124A-8291-B36AA27CA9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BE07A13-C81B-CF40-80C4-3D4AB34C6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5524892-9630-EC42-928B-4FCD8FAC5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58219BF-B216-BB42-AEED-222739AE8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7ABAB38-543D-A14D-B9DB-5486AA5586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9DEB3D6-9DA6-5C45-A3D2-3332A8F51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2B4F237-C11F-044E-B5DB-B443737AF2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2888" y="23813"/>
            <a:ext cx="2197100" cy="628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3813"/>
            <a:ext cx="6440488" cy="628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5BB1104-2CA4-D045-8F2C-4B45FAEEB8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D8D65BB-54D5-6545-BF5A-6FAB0FBA60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A0CD1F-DF52-7F4E-9095-D45215C7E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BD69151-1578-5240-8604-2A2B1E1F66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196975"/>
            <a:ext cx="4141787" cy="5113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141788" cy="5113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892B970-D8E5-D64D-8A9E-A19A381C8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8FCB064-F972-5841-8B30-2B72512204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B8E076-E133-E941-A1A7-F1AAFFC674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295AC6-478F-9445-A546-0541A4C916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D1EA63-0422-7F42-8B8C-D90EE478BD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68E122-C027-5144-80CD-DB368AA8AB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5EECA49-E4F1-744A-8334-76A0AC0492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19A893-3C2F-0C43-B2FF-8F7233A5BF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2888" y="23813"/>
            <a:ext cx="2197100" cy="628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3813"/>
            <a:ext cx="6440488" cy="628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D87F9CF-B34A-E249-BF7A-C0D27AFD55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196975"/>
            <a:ext cx="4141787" cy="5113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141788" cy="5113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A7630D-8667-184F-8BA2-F385636E51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BC160D8-43B6-FF48-82C4-1E90976ED6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5FBBD0-5F21-6A48-B989-48CCFD52A9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31D6D83-A2B8-4849-9F91-F2CEA05A20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22DE68-D3E3-6F40-ABD0-137D325748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86547B0-0FB7-8B4A-842C-67A811195C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1" name="Picture 25" descr="ben_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24" name="Picture 28" descr="M62FB&amp;F004 copy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27988" y="6557963"/>
            <a:ext cx="1081087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46313" y="6557963"/>
            <a:ext cx="4651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7963"/>
            <a:ext cx="604838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9C0738B-7C1F-EB4C-B40F-36A192522D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4013" y="1196975"/>
            <a:ext cx="8435975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0" y="23813"/>
            <a:ext cx="82438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2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266" name="Picture 2" descr="ben_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67267" name="Picture 3" descr="M62FB&amp;F004 copy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72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4013" y="2133599"/>
            <a:ext cx="8435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67273" name="Picture 9" descr="M62FB&amp;F004W copy"/>
          <p:cNvPicPr>
            <a:picLocks noChangeAspect="1" noChangeArrowheads="1"/>
          </p:cNvPicPr>
          <p:nvPr/>
        </p:nvPicPr>
        <p:blipFill>
          <a:blip r:embed="rId15"/>
          <a:srcRect b="83333"/>
          <a:stretch>
            <a:fillRect/>
          </a:stretch>
        </p:blipFill>
        <p:spPr bwMode="auto">
          <a:xfrm>
            <a:off x="0" y="0"/>
            <a:ext cx="9144000" cy="2514600"/>
          </a:xfrm>
          <a:prstGeom prst="rect">
            <a:avLst/>
          </a:prstGeom>
          <a:noFill/>
        </p:spPr>
      </p:pic>
      <p:sp>
        <p:nvSpPr>
          <p:cNvPr id="26727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3813"/>
            <a:ext cx="8077200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500" b="1" cap="none" spc="0">
          <a:ln w="19050">
            <a:solidFill>
              <a:schemeClr val="tx2">
                <a:tint val="1000"/>
              </a:schemeClr>
            </a:solidFill>
            <a:prstDash val="solid"/>
          </a:ln>
          <a:solidFill>
            <a:schemeClr val="accent3"/>
          </a:solidFill>
          <a:effectLst>
            <a:outerShdw blurRad="50000" dist="50800" dir="7500000" algn="tl">
              <a:srgbClr val="000000">
                <a:shade val="5000"/>
                <a:alpha val="3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314" name="Picture 2" descr="ben_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69315" name="Picture 3" descr="M62FB&amp;F004 copy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9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27988" y="6557963"/>
            <a:ext cx="1081087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46313" y="6557963"/>
            <a:ext cx="4651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9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7963"/>
            <a:ext cx="604838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2DCC21B-5DD0-3842-BB16-CB7280EB47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931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4013" y="1196975"/>
            <a:ext cx="8435975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69321" name="Picture 9" descr="M62FB&amp;F004W copy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932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0" y="23813"/>
            <a:ext cx="82438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20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4495800" cy="1066800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en-US" sz="3600" dirty="0" smtClean="0"/>
              <a:t>Should the Church Be Involved in</a:t>
            </a:r>
            <a:endParaRPr lang="en-US" sz="3600" dirty="0"/>
          </a:p>
        </p:txBody>
      </p:sp>
      <p:pic>
        <p:nvPicPr>
          <p:cNvPr id="6" name="Content Placeholder 5" descr="Politics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756" r="-1756"/>
          <a:stretch>
            <a:fillRect/>
          </a:stretch>
        </p:blipFill>
        <p:spPr>
          <a:xfrm>
            <a:off x="4724400" y="304800"/>
            <a:ext cx="4065588" cy="2012902"/>
          </a:xfrm>
        </p:spPr>
      </p:pic>
      <p:sp>
        <p:nvSpPr>
          <p:cNvPr id="7" name="TextBox 6"/>
          <p:cNvSpPr txBox="1"/>
          <p:nvPr/>
        </p:nvSpPr>
        <p:spPr>
          <a:xfrm>
            <a:off x="381000" y="2667000"/>
            <a:ext cx="8305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79450" indent="-679450">
              <a:spcAft>
                <a:spcPts val="1200"/>
              </a:spcAft>
              <a:buAutoNum type="romanUcPeriod"/>
            </a:pPr>
            <a:r>
              <a:rPr lang="en-U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The church is the pillar and ground of the truth</a:t>
            </a: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(1 Tim. 3:15). </a:t>
            </a:r>
          </a:p>
          <a:p>
            <a:pPr marL="679450" indent="-679450">
              <a:spcAft>
                <a:spcPts val="1200"/>
              </a:spcAft>
              <a:buAutoNum type="romanUcPeriod"/>
            </a:pPr>
            <a:r>
              <a:rPr lang="en-U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The work of the church involves “equipping” and “edifying” </a:t>
            </a: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(Eph. 4:11-13). </a:t>
            </a:r>
          </a:p>
          <a:p>
            <a:pPr marL="571500" indent="-571500">
              <a:spcAft>
                <a:spcPts val="1200"/>
              </a:spcAft>
              <a:buAutoNum type="romanUcPeriod"/>
            </a:pPr>
            <a:endParaRPr lang="en-US" sz="35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4495800" cy="1066800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en-US" sz="3600" dirty="0" smtClean="0"/>
              <a:t>Should the Church Be Involved in</a:t>
            </a:r>
            <a:endParaRPr lang="en-US" sz="3600" dirty="0"/>
          </a:p>
        </p:txBody>
      </p:sp>
      <p:pic>
        <p:nvPicPr>
          <p:cNvPr id="6" name="Content Placeholder 5" descr="Politics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756" r="-1756"/>
          <a:stretch>
            <a:fillRect/>
          </a:stretch>
        </p:blipFill>
        <p:spPr>
          <a:xfrm>
            <a:off x="4724400" y="304800"/>
            <a:ext cx="4065588" cy="2012902"/>
          </a:xfrm>
        </p:spPr>
      </p:pic>
      <p:sp>
        <p:nvSpPr>
          <p:cNvPr id="7" name="TextBox 6"/>
          <p:cNvSpPr txBox="1"/>
          <p:nvPr/>
        </p:nvSpPr>
        <p:spPr>
          <a:xfrm>
            <a:off x="381000" y="2667000"/>
            <a:ext cx="830580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4538" indent="-744538">
              <a:spcAft>
                <a:spcPts val="1200"/>
              </a:spcAft>
              <a:buFont typeface="+mj-lt"/>
              <a:buAutoNum type="romanUcPeriod" startAt="3"/>
            </a:pPr>
            <a:r>
              <a:rPr lang="en-U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There are good things with which the church ought not be burdened </a:t>
            </a: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(1 Tim. 5:16). </a:t>
            </a:r>
          </a:p>
          <a:p>
            <a:pPr marL="744538" indent="-744538">
              <a:spcAft>
                <a:spcPts val="1200"/>
              </a:spcAft>
              <a:buAutoNum type="romanUcPeriod" startAt="3"/>
            </a:pPr>
            <a:r>
              <a:rPr lang="en-U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Civil authorities are God's servants for good </a:t>
            </a: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(Rom. 13:1-7; Matt. 5:14-16). </a:t>
            </a:r>
            <a:endParaRPr lang="en-US" sz="35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4495800" cy="1066800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en-US" sz="3600" dirty="0" smtClean="0"/>
              <a:t>Should the Church Be Involved in</a:t>
            </a:r>
            <a:endParaRPr lang="en-US" sz="3600" dirty="0"/>
          </a:p>
        </p:txBody>
      </p:sp>
      <p:pic>
        <p:nvPicPr>
          <p:cNvPr id="6" name="Content Placeholder 5" descr="Politics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756" r="-1756"/>
          <a:stretch>
            <a:fillRect/>
          </a:stretch>
        </p:blipFill>
        <p:spPr>
          <a:xfrm>
            <a:off x="4724400" y="304800"/>
            <a:ext cx="4065588" cy="2012902"/>
          </a:xfrm>
        </p:spPr>
      </p:pic>
      <p:sp>
        <p:nvSpPr>
          <p:cNvPr id="7" name="TextBox 6"/>
          <p:cNvSpPr txBox="1"/>
          <p:nvPr/>
        </p:nvSpPr>
        <p:spPr>
          <a:xfrm>
            <a:off x="381000" y="2667000"/>
            <a:ext cx="8305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4538" indent="-744538">
              <a:spcAft>
                <a:spcPts val="1200"/>
              </a:spcAft>
              <a:buFont typeface="+mj-lt"/>
              <a:buAutoNum type="romanUcPeriod" startAt="5"/>
            </a:pPr>
            <a:r>
              <a:rPr lang="en-U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Christians are to submit to laws </a:t>
            </a: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(1 Pet. 2:13-17). </a:t>
            </a:r>
          </a:p>
          <a:p>
            <a:pPr marL="744538" indent="-744538">
              <a:spcAft>
                <a:spcPts val="1200"/>
              </a:spcAft>
              <a:buAutoNum type="romanUcPeriod" startAt="5"/>
            </a:pPr>
            <a:r>
              <a:rPr lang="en-U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Only God knows the heart </a:t>
            </a: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(Rom. 8:27; Acts 15:8).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4495800" cy="1066800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en-US" sz="3600" dirty="0" smtClean="0"/>
              <a:t>Should the Church Be Involved in</a:t>
            </a:r>
            <a:endParaRPr lang="en-US" sz="3600" dirty="0"/>
          </a:p>
        </p:txBody>
      </p:sp>
      <p:pic>
        <p:nvPicPr>
          <p:cNvPr id="6" name="Content Placeholder 5" descr="Politics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756" r="-1756"/>
          <a:stretch>
            <a:fillRect/>
          </a:stretch>
        </p:blipFill>
        <p:spPr>
          <a:xfrm>
            <a:off x="4724400" y="304800"/>
            <a:ext cx="4065588" cy="2012902"/>
          </a:xfrm>
        </p:spPr>
      </p:pic>
      <p:sp>
        <p:nvSpPr>
          <p:cNvPr id="7" name="TextBox 6"/>
          <p:cNvSpPr txBox="1"/>
          <p:nvPr/>
        </p:nvSpPr>
        <p:spPr>
          <a:xfrm>
            <a:off x="381000" y="297180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5525" indent="-1025525">
              <a:spcAft>
                <a:spcPts val="1200"/>
              </a:spcAft>
              <a:buFont typeface="+mj-lt"/>
              <a:buAutoNum type="romanUcPeriod" startAt="8"/>
            </a:pPr>
            <a:r>
              <a:rPr lang="en-U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The church and political parties are separate institutions, governed by separate authorities </a:t>
            </a: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(Eph. 1:22-23; Phil. 1:1).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theme/theme1.xml><?xml version="1.0" encoding="utf-8"?>
<a:theme xmlns:a="http://schemas.openxmlformats.org/drawingml/2006/main" name="black waves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8D87"/>
      </a:accent1>
      <a:accent2>
        <a:srgbClr val="33CCCC"/>
      </a:accent2>
      <a:accent3>
        <a:srgbClr val="FFFFFF"/>
      </a:accent3>
      <a:accent4>
        <a:srgbClr val="000000"/>
      </a:accent4>
      <a:accent5>
        <a:srgbClr val="AAC5C3"/>
      </a:accent5>
      <a:accent6>
        <a:srgbClr val="2DB9B9"/>
      </a:accent6>
      <a:hlink>
        <a:srgbClr val="008D87"/>
      </a:hlink>
      <a:folHlink>
        <a:srgbClr val="00504C"/>
      </a:folHlink>
    </a:clrScheme>
    <a:fontScheme name="m62-black-wav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62-black-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waves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waves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waves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waves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14 clean fresh corporate pattern template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8D87"/>
      </a:accent1>
      <a:accent2>
        <a:srgbClr val="33CCCC"/>
      </a:accent2>
      <a:accent3>
        <a:srgbClr val="FFFFFF"/>
      </a:accent3>
      <a:accent4>
        <a:srgbClr val="000000"/>
      </a:accent4>
      <a:accent5>
        <a:srgbClr val="AAC5C3"/>
      </a:accent5>
      <a:accent6>
        <a:srgbClr val="2DB9B9"/>
      </a:accent6>
      <a:hlink>
        <a:srgbClr val="008D87"/>
      </a:hlink>
      <a:folHlink>
        <a:srgbClr val="00504C"/>
      </a:folHlink>
    </a:clrScheme>
    <a:fontScheme name="1_14 clean fresh corporate patter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14 clean fresh corporate patter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4 clean fresh corporate patter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4 clean fresh corporate patter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4 clean fresh corporate patter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4 clean fresh corporate patter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4 clean fresh corporate patter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4 clean fresh corporate patter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4 clean fresh corporate patter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4 clean fresh corporate patter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4 clean fresh corporate patter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4 clean fresh corporate patter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4 clean fresh corporate patter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4 clean fresh corporate pattern template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4 clean fresh corporate pattern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4 clean fresh corporate pattern template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4 clean fresh corporate pattern template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14 clean fresh corporate pattern template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8D87"/>
      </a:accent1>
      <a:accent2>
        <a:srgbClr val="33CCCC"/>
      </a:accent2>
      <a:accent3>
        <a:srgbClr val="FFFFFF"/>
      </a:accent3>
      <a:accent4>
        <a:srgbClr val="000000"/>
      </a:accent4>
      <a:accent5>
        <a:srgbClr val="AAC5C3"/>
      </a:accent5>
      <a:accent6>
        <a:srgbClr val="2DB9B9"/>
      </a:accent6>
      <a:hlink>
        <a:srgbClr val="008D87"/>
      </a:hlink>
      <a:folHlink>
        <a:srgbClr val="00504C"/>
      </a:folHlink>
    </a:clrScheme>
    <a:fontScheme name="2_14 clean fresh corporate patter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14 clean fresh corporate patter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4 clean fresh corporate patter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4 clean fresh corporate patter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4 clean fresh corporate patter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4 clean fresh corporate patter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4 clean fresh corporate patter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4 clean fresh corporate patter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4 clean fresh corporate patter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4 clean fresh corporate patter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4 clean fresh corporate patter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4 clean fresh corporate patter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4 clean fresh corporate patter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4 clean fresh corporate pattern template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4 clean fresh corporate pattern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4 clean fresh corporate pattern template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4 clean fresh corporate pattern template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waves.pot</Template>
  <TotalTime>33</TotalTime>
  <Words>177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black waves</vt:lpstr>
      <vt:lpstr>1_14 clean fresh corporate pattern template</vt:lpstr>
      <vt:lpstr>2_14 clean fresh corporate pattern template</vt:lpstr>
      <vt:lpstr>Should the Church Be Involved in</vt:lpstr>
      <vt:lpstr>Should the Church Be Involved in</vt:lpstr>
      <vt:lpstr>Should the Church Be Involved in</vt:lpstr>
      <vt:lpstr>Should the Church Be Involved in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 the Church Be Involved in</dc:title>
  <dc:subject>MIC2307-14</dc:subject>
  <dc:creator>Kyle Pope</dc:creator>
  <dc:description/>
  <cp:lastModifiedBy>Kyle Pope</cp:lastModifiedBy>
  <cp:revision>5</cp:revision>
  <dcterms:created xsi:type="dcterms:W3CDTF">2015-11-21T00:23:06Z</dcterms:created>
  <dcterms:modified xsi:type="dcterms:W3CDTF">2015-11-21T00:25:22Z</dcterms:modified>
</cp:coreProperties>
</file>