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5_A_BonusDrop.jpg"/>
          <p:cNvPicPr>
            <a:picLocks noChangeAspect="1"/>
          </p:cNvPicPr>
          <p:nvPr userDrawn="1"/>
        </p:nvPicPr>
        <p:blipFill>
          <a:blip r:embed="rId13" cstate="print"/>
          <a:srcRect l="712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9F39-601C-1F48-B028-EFFEE6DB0EBA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6BE3-8E8F-504F-A493-2327E15D6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520" y="1413836"/>
            <a:ext cx="6566279" cy="52240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The Church Helped Needy Saints.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Within the Congregation —  Example   of the church in Jerusalem.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 Sold possessions and laid the proceeds at the apostles’ feet (Acts 4:32-37).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  Supported widows (Acts 6:1-6).</a:t>
            </a:r>
          </a:p>
          <a:p>
            <a:pPr lvl="3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Paul’s qualifications for widows supported by the church (I Timothy 5:3-16).</a:t>
            </a:r>
          </a:p>
          <a:p>
            <a:pPr lvl="1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 In Other Places — Example of relief for churches in Judea.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 Carried by Paul &amp; Barnabas to the elders (Acts 11:27-30).  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  Several churches participated (Romans 15:25-27; 1 Corinthians 16</a:t>
            </a:r>
            <a:r>
              <a:rPr lang="en-US" b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:1-4).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0816" y="274638"/>
            <a:ext cx="6745984" cy="923528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smtClean="0">
                <a:gradFill flip="none" rotWithShape="1">
                  <a:gsLst>
                    <a:gs pos="0">
                      <a:schemeClr val="bg1"/>
                    </a:gs>
                    <a:gs pos="99000">
                      <a:schemeClr val="tx2"/>
                    </a:gs>
                  </a:gsLst>
                  <a:lin ang="16200000" scaled="0"/>
                  <a:tileRect/>
                </a:gradFill>
                <a:latin typeface="Impact"/>
                <a:cs typeface="Impact"/>
              </a:rPr>
              <a:t>When the Church Helps</a:t>
            </a:r>
            <a:endParaRPr lang="en-US" sz="4800" dirty="0">
              <a:gradFill flip="none" rotWithShape="1">
                <a:gsLst>
                  <a:gs pos="0">
                    <a:schemeClr val="bg1"/>
                  </a:gs>
                  <a:gs pos="99000">
                    <a:schemeClr val="tx2"/>
                  </a:gs>
                </a:gsLst>
                <a:lin ang="16200000" scaled="0"/>
                <a:tileRect/>
              </a:gradFill>
              <a:latin typeface="Impact"/>
              <a:cs typeface="Impac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8540" y="1417638"/>
            <a:ext cx="6578259" cy="52441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The Church Supported Preachers.</a:t>
            </a:r>
          </a:p>
          <a:p>
            <a:pPr lvl="1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 Working In Other Places —  The Example of Philippi (Philippians 4:14-19).</a:t>
            </a:r>
          </a:p>
          <a:p>
            <a:pPr lvl="1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 Working Locally —  Paul’s Teaching to the Corinthians (1 Corinthians 9:1-16).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 Although he didn’t accept support from them he could have.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  While in Corinth he was supported by brethren in other places (2 Corinthians 11:7-9).</a:t>
            </a:r>
          </a:p>
          <a:p>
            <a:pPr lvl="2">
              <a:buNone/>
            </a:pPr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3.  Elders who labor in the word can also be supported (1 Timothy 5:17,18).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40816" y="274638"/>
            <a:ext cx="6745984" cy="923528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smtClean="0">
                <a:gradFill flip="none" rotWithShape="1">
                  <a:gsLst>
                    <a:gs pos="0">
                      <a:schemeClr val="bg1"/>
                    </a:gs>
                    <a:gs pos="99000">
                      <a:schemeClr val="tx2"/>
                    </a:gs>
                  </a:gsLst>
                  <a:lin ang="16200000" scaled="0"/>
                  <a:tileRect/>
                </a:gradFill>
                <a:latin typeface="Impact"/>
                <a:cs typeface="Impact"/>
              </a:rPr>
              <a:t>When the Church Helps</a:t>
            </a:r>
            <a:endParaRPr lang="en-US" sz="4800" dirty="0">
              <a:gradFill flip="none" rotWithShape="1">
                <a:gsLst>
                  <a:gs pos="0">
                    <a:schemeClr val="bg1"/>
                  </a:gs>
                  <a:gs pos="99000">
                    <a:schemeClr val="tx2"/>
                  </a:gs>
                </a:gsLst>
                <a:lin ang="16200000" scaled="0"/>
                <a:tileRect/>
              </a:gradFill>
              <a:latin typeface="Impact"/>
              <a:cs typeface="Impac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242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When the Church Helps</vt:lpstr>
      <vt:lpstr>When the Church Helps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Church Helps</dc:title>
  <dc:creator>Kyle Pope</dc:creator>
  <cp:lastModifiedBy>Kyle Pope</cp:lastModifiedBy>
  <cp:revision>5</cp:revision>
  <dcterms:created xsi:type="dcterms:W3CDTF">2014-07-16T20:47:34Z</dcterms:created>
  <dcterms:modified xsi:type="dcterms:W3CDTF">2014-07-16T20:47:49Z</dcterms:modified>
</cp:coreProperties>
</file>