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2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20000"/>
    <a:srgbClr val="100B10"/>
    <a:srgbClr val="DFFF30"/>
    <a:srgbClr val="FFA27C"/>
    <a:srgbClr val="FC0128"/>
    <a:srgbClr val="EAEC5E"/>
    <a:srgbClr val="FE9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7407" autoAdjust="0"/>
  </p:normalViewPr>
  <p:slideViewPr>
    <p:cSldViewPr>
      <p:cViewPr varScale="1">
        <p:scale>
          <a:sx n="102" d="100"/>
          <a:sy n="102" d="100"/>
        </p:scale>
        <p:origin x="-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  <a:spAutoFit/>
          </a:bodyPr>
          <a:lstStyle/>
          <a:p>
            <a:pPr algn="r"/>
            <a:fld id="{37972313-E7A8-C744-BF1B-49449CCF006C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  <a:spAutoFit/>
          </a:bodyPr>
          <a:lstStyle/>
          <a:p>
            <a:pPr algn="r"/>
            <a:fld id="{13541B80-0C34-3446-A361-1D9E06330D3E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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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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467600" cy="42672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I.  </a:t>
            </a:r>
            <a:r>
              <a:rPr lang="en-US" sz="3600" b="1" i="1">
                <a:solidFill>
                  <a:srgbClr val="FFA27C"/>
                </a:solidFill>
                <a:latin typeface="Arial" charset="0"/>
              </a:rPr>
              <a:t>What Led Them To This Point?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2400" b="1">
                <a:latin typeface="Arial" charset="0"/>
              </a:rPr>
              <a:t>	</a:t>
            </a:r>
            <a:r>
              <a:rPr lang="en-US" sz="2800" b="1">
                <a:latin typeface="Arial" charset="0"/>
              </a:rPr>
              <a:t>A.  They witnessed Christ (Acts 1:9-11).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B.  They had received the Holy Spirit 	(Acts 2:1-4).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C.  They preached in Jesus’ name    	(Acts 2:14-39).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D.  They had healed a lame man       	(Acts 3:1-10).</a:t>
            </a:r>
            <a:endParaRPr lang="en-US" sz="2400" b="1" i="1">
              <a:solidFill>
                <a:srgbClr val="FE9B03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467600" cy="42672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I.  </a:t>
            </a:r>
            <a:r>
              <a:rPr lang="en-US" sz="3600" b="1" i="1">
                <a:solidFill>
                  <a:srgbClr val="FFA27C"/>
                </a:solidFill>
                <a:latin typeface="Arial" charset="0"/>
              </a:rPr>
              <a:t>What Led Them To This Point?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2400" b="1">
                <a:latin typeface="Arial" charset="0"/>
              </a:rPr>
              <a:t>	</a:t>
            </a:r>
            <a:r>
              <a:rPr lang="en-US" sz="2800" b="1">
                <a:latin typeface="Arial" charset="0"/>
              </a:rPr>
              <a:t>E.  They  were arrested &amp; brought 		before the council (Acts 4:1-3;  	   	Acts 4:7-13).</a:t>
            </a:r>
            <a:r>
              <a:rPr lang="en-US" sz="2400" b="1">
                <a:latin typeface="Arial" charset="0"/>
              </a:rPr>
              <a:t> </a:t>
            </a:r>
          </a:p>
          <a:p>
            <a:pPr marL="342900" indent="-342900" algn="l"/>
            <a:r>
              <a:rPr lang="en-US" sz="2400" b="1">
                <a:latin typeface="Arial" charset="0"/>
              </a:rPr>
              <a:t>	   </a:t>
            </a:r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1.  They Identify Themselves as 		Disciples of  Christ. </a:t>
            </a:r>
          </a:p>
          <a:p>
            <a:pPr marL="342900" indent="-342900" algn="l"/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	   2.  They Speak the Truth About Right &amp; 	Wrong. </a:t>
            </a:r>
          </a:p>
          <a:p>
            <a:pPr marL="342900" indent="-342900" algn="l"/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	   3.  They Proclaim Jesus As the Way.</a:t>
            </a:r>
            <a:r>
              <a:rPr lang="en-US" sz="2400" b="1" i="1">
                <a:solidFill>
                  <a:srgbClr val="FE9B03"/>
                </a:solidFill>
                <a:latin typeface="Arial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7772400" cy="35814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II.  </a:t>
            </a:r>
            <a:r>
              <a:rPr lang="en-US" sz="3600" b="1" i="1">
                <a:solidFill>
                  <a:srgbClr val="FFA27C"/>
                </a:solidFill>
                <a:latin typeface="Arial" charset="0"/>
              </a:rPr>
              <a:t>What Was It About These Men?</a:t>
            </a:r>
            <a:endParaRPr lang="en-US" sz="2400" b="1" i="1">
              <a:latin typeface="Arial" charset="0"/>
            </a:endParaRPr>
          </a:p>
          <a:p>
            <a:pPr marL="342900" indent="-342900"/>
            <a:r>
              <a:rPr lang="en-US" sz="3000" b="1">
                <a:latin typeface="Arial" charset="0"/>
              </a:rPr>
              <a:t>(Acts 4:13)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3000" b="1">
                <a:latin typeface="Arial" charset="0"/>
              </a:rPr>
              <a:t>	A.  They had boldness.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B.  Not because of their education.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C.  Not because of their training.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D.  They had “been with Jesus.”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7467600" cy="41910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III.  </a:t>
            </a:r>
            <a:r>
              <a:rPr lang="en-US" sz="3600" b="1" i="1">
                <a:solidFill>
                  <a:srgbClr val="FFA27C"/>
                </a:solidFill>
                <a:latin typeface="Arial" charset="0"/>
              </a:rPr>
              <a:t>Where Did This Lead Them?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3000" b="1">
                <a:latin typeface="Arial" charset="0"/>
              </a:rPr>
              <a:t>	A.  They stood up for truth.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B.  They were threatened.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C.  They prayed for boldness        	(Acts 4:23-31).</a:t>
            </a:r>
          </a:p>
          <a:p>
            <a:pPr marL="342900" indent="-342900" algn="l"/>
            <a:r>
              <a:rPr lang="en-US" sz="3000" b="1">
                <a:latin typeface="Arial" charset="0"/>
              </a:rPr>
              <a:t>	D.  Their faith spread (Acts 5:14).</a:t>
            </a:r>
          </a:p>
          <a:p>
            <a:pPr marL="342900" indent="-342900"/>
            <a:endParaRPr lang="en-US" sz="3000" b="1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81200"/>
            <a:ext cx="7696200" cy="43434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IV.  </a:t>
            </a:r>
            <a:r>
              <a:rPr lang="en-US" sz="3500" b="1" i="1">
                <a:solidFill>
                  <a:srgbClr val="FFA27C"/>
                </a:solidFill>
                <a:latin typeface="Arial" charset="0"/>
              </a:rPr>
              <a:t>What Were the Consequences?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2400" b="1">
                <a:latin typeface="Arial" charset="0"/>
              </a:rPr>
              <a:t>	</a:t>
            </a:r>
            <a:r>
              <a:rPr lang="en-US" sz="2800" b="1">
                <a:latin typeface="Arial" charset="0"/>
              </a:rPr>
              <a:t>A.  Leaders angry &amp; imprisoned them 		(Acts 5:17-18).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B. Freed from prison by an angel        		(Acts 5:19).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C.  They teach openly again                  		(Acts 5:20-25).</a:t>
            </a:r>
            <a:endParaRPr lang="en-US" sz="2400" b="1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81200"/>
            <a:ext cx="7696200" cy="43434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IV.  </a:t>
            </a:r>
            <a:r>
              <a:rPr lang="en-US" sz="3500" b="1" i="1">
                <a:solidFill>
                  <a:srgbClr val="FFA27C"/>
                </a:solidFill>
                <a:latin typeface="Arial" charset="0"/>
              </a:rPr>
              <a:t>What Were the Consequences?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2400" b="1">
                <a:latin typeface="Arial" charset="0"/>
              </a:rPr>
              <a:t>	</a:t>
            </a:r>
            <a:r>
              <a:rPr lang="en-US" sz="2800" b="1">
                <a:latin typeface="Arial" charset="0"/>
              </a:rPr>
              <a:t>D.  They are brought before the council 		again (Acts 5:26-32). 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	</a:t>
            </a:r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1.  They Identify Themselves as 				Disciples of  Christ. </a:t>
            </a:r>
          </a:p>
          <a:p>
            <a:pPr marL="342900" indent="-342900" algn="l"/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		2.  They Speak the Truth About 				Right &amp; Wrong. </a:t>
            </a:r>
          </a:p>
          <a:p>
            <a:pPr marL="342900" indent="-342900" algn="l"/>
            <a:r>
              <a:rPr lang="en-US" sz="2800" b="1" i="1">
                <a:solidFill>
                  <a:srgbClr val="FE9B03"/>
                </a:solidFill>
                <a:latin typeface="Arial" charset="0"/>
              </a:rPr>
              <a:t>		3.  They Proclaim Jesus As the Way.</a:t>
            </a:r>
            <a:r>
              <a:rPr lang="en-US" sz="2400" b="1" i="1">
                <a:solidFill>
                  <a:srgbClr val="FE9B03"/>
                </a:solidFill>
                <a:latin typeface="Arial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7315200" cy="42672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b="1">
                <a:solidFill>
                  <a:srgbClr val="FFA27C"/>
                </a:solidFill>
                <a:latin typeface="Arial" charset="0"/>
              </a:rPr>
              <a:t>V.  </a:t>
            </a:r>
            <a:r>
              <a:rPr lang="en-US" sz="3600" b="1" i="1">
                <a:solidFill>
                  <a:srgbClr val="FFA27C"/>
                </a:solidFill>
                <a:latin typeface="Arial" charset="0"/>
              </a:rPr>
              <a:t>Questions For Our Lives.</a:t>
            </a:r>
            <a:endParaRPr lang="en-US" sz="2400" b="1">
              <a:latin typeface="Arial" charset="0"/>
            </a:endParaRPr>
          </a:p>
          <a:p>
            <a:pPr marL="342900" indent="-342900" algn="l"/>
            <a:r>
              <a:rPr lang="en-US" sz="2400" b="1">
                <a:latin typeface="Arial" charset="0"/>
              </a:rPr>
              <a:t>	 </a:t>
            </a:r>
            <a:r>
              <a:rPr lang="en-US" sz="2800" b="1">
                <a:latin typeface="Arial" charset="0"/>
              </a:rPr>
              <a:t>A.  Can people around us see that we 	have “been with Jesus”?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 B.  Do we rejoice to suffer shame for 	His name?  (James 1:2-4; 			I Peter 4:3-5).</a:t>
            </a:r>
          </a:p>
          <a:p>
            <a:pPr marL="342900" indent="-342900" algn="l"/>
            <a:r>
              <a:rPr lang="en-US" sz="2800" b="1">
                <a:latin typeface="Arial" charset="0"/>
              </a:rPr>
              <a:t>	 C.  Are we committed to obey God no 	matter what? (Luke 21:12-19).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915400" cy="1981200"/>
          </a:xfrm>
          <a:noFill/>
          <a:ln/>
          <a:effectLst/>
        </p:spPr>
        <p:txBody>
          <a:bodyPr/>
          <a:lstStyle/>
          <a:p>
            <a:pPr algn="ctr"/>
            <a:r>
              <a:rPr lang="en-US" sz="3800" b="1" dirty="0" smtClean="0">
                <a:latin typeface="Arial" charset="0"/>
              </a:rPr>
              <a:t>        Rejoicing </a:t>
            </a:r>
            <a:r>
              <a:rPr lang="en-US" sz="3800" b="1" dirty="0">
                <a:latin typeface="Arial" charset="0"/>
              </a:rPr>
              <a:t>to Suffer Shame for          His Name</a:t>
            </a:r>
            <a:r>
              <a:rPr lang="en-US" b="1" dirty="0">
                <a:latin typeface="Arial" charset="0"/>
              </a:rPr>
              <a:t>  </a:t>
            </a:r>
            <a:r>
              <a:rPr lang="en-US" sz="32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(Acts 5:40-42)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untitled 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1400c  PB Hard Drive:Applications:Microsoft PowerPoint 4:Wizards:general.ppt</Template>
  <TotalTime>41</TotalTime>
  <Pages>7</Pages>
  <Words>597</Words>
  <Application>Microsoft Macintosh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untitled 1</vt:lpstr>
      <vt:lpstr>        Rejoicing to Suffer Shame for          His Name  (Acts 5:40-42)</vt:lpstr>
      <vt:lpstr>        Rejoicing to Suffer Shame for          His Name  (Acts 5:40-42)</vt:lpstr>
      <vt:lpstr>        Rejoicing to Suffer Shame for          His Name  (Acts 5:40-42)</vt:lpstr>
      <vt:lpstr>        Rejoicing to Suffer Shame for          His Name  (Acts 5:40-42)</vt:lpstr>
      <vt:lpstr>        Rejoicing to Suffer Shame for          His Name  (Acts 5:40-42)</vt:lpstr>
      <vt:lpstr>        Rejoicing to Suffer Shame for          His Name  (Acts 5:40-42)</vt:lpstr>
      <vt:lpstr>        Rejoicing to Suffer Shame for          His Name  (Acts 5:40-42)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Rejoicing to Suffer</dc:title>
  <dc:subject/>
  <dc:creator>Kyle Pope</dc:creator>
  <cp:keywords/>
  <dc:description/>
  <cp:lastModifiedBy>Kyle Pope</cp:lastModifiedBy>
  <cp:revision>12</cp:revision>
  <cp:lastPrinted>2009-04-22T19:24:48Z</cp:lastPrinted>
  <dcterms:created xsi:type="dcterms:W3CDTF">2014-09-13T18:05:43Z</dcterms:created>
  <dcterms:modified xsi:type="dcterms:W3CDTF">2014-09-13T18:05:57Z</dcterms:modified>
</cp:coreProperties>
</file>