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</p:sldIdLst>
  <p:sldSz cx="9144000" cy="6858000" type="screen4x3"/>
  <p:notesSz cx="6858000" cy="9144000"/>
  <p:embeddedFontLst>
    <p:embeddedFont>
      <p:font typeface="American Typewriter" pitchFamily="18" charset="-79"/>
      <p:regular r:id="rId8"/>
    </p:embeddedFont>
    <p:embeddedFont>
      <p:font typeface="Arial Narrow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Impact" pitchFamily="34" charset="0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0309"/>
    <a:srgbClr val="906943"/>
    <a:srgbClr val="B18151"/>
    <a:srgbClr val="54040D"/>
    <a:srgbClr val="800040"/>
    <a:srgbClr val="6E5127"/>
    <a:srgbClr val="E3BA7F"/>
    <a:srgbClr val="C68B3E"/>
    <a:srgbClr val="32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59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tif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tif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tif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tif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552667" y="2363408"/>
            <a:ext cx="8054834" cy="4174180"/>
          </a:xfrm>
          <a:prstGeom prst="rect">
            <a:avLst/>
          </a:prstGeom>
          <a:gradFill flip="none" rotWithShape="1">
            <a:gsLst>
              <a:gs pos="0">
                <a:srgbClr val="3C0309">
                  <a:alpha val="19000"/>
                </a:srgbClr>
              </a:gs>
              <a:gs pos="100000">
                <a:srgbClr val="906943"/>
              </a:gs>
            </a:gsLst>
            <a:lin ang="16440000" scaled="0"/>
            <a:tileRect/>
          </a:gradFill>
          <a:effectLst>
            <a:softEdge rad="38100"/>
          </a:effectLst>
        </p:spPr>
        <p:txBody>
          <a:bodyPr wrap="square" tIns="137160" bIns="13716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</a:rPr>
              <a:t> </a:t>
            </a:r>
            <a:endParaRPr lang="en-US" sz="30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pic>
        <p:nvPicPr>
          <p:cNvPr id="12" name="Picture 11" descr="rutuliukas green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01" y="1732766"/>
            <a:ext cx="1261283" cy="1261283"/>
          </a:xfrm>
          <a:prstGeom prst="rect">
            <a:avLst/>
          </a:prstGeom>
        </p:spPr>
      </p:pic>
      <p:pic>
        <p:nvPicPr>
          <p:cNvPr id="11" name="Picture 10" descr="old-paper-texture9-filtered-1.jpe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38" y="521296"/>
            <a:ext cx="6419646" cy="1842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old-paper-texture9-filtered-1.jpe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841">
            <a:off x="1157511" y="496457"/>
            <a:ext cx="6804553" cy="1832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 rot="21360000">
            <a:off x="1115450" y="520828"/>
            <a:ext cx="6915463" cy="1854040"/>
          </a:xfrm>
        </p:spPr>
        <p:txBody>
          <a:bodyPr>
            <a:normAutofit/>
          </a:bodyPr>
          <a:lstStyle>
            <a:lvl1pPr>
              <a:defRPr sz="70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pic>
        <p:nvPicPr>
          <p:cNvPr id="8" name="Picture 7" descr="bullet_star-silver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559" y="1205587"/>
            <a:ext cx="350434" cy="350435"/>
          </a:xfrm>
          <a:prstGeom prst="rect">
            <a:avLst/>
          </a:prstGeom>
        </p:spPr>
      </p:pic>
      <p:pic>
        <p:nvPicPr>
          <p:cNvPr id="9" name="Picture 8" descr="bullet_star-silver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77" y="1193829"/>
            <a:ext cx="350434" cy="350435"/>
          </a:xfrm>
          <a:prstGeom prst="rect">
            <a:avLst/>
          </a:prstGeom>
        </p:spPr>
      </p:pic>
      <p:pic>
        <p:nvPicPr>
          <p:cNvPr id="14" name="Picture 13" descr="bullet_pp_2.t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33" y="221538"/>
            <a:ext cx="399089" cy="5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ld-paper-texture9-filtered-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82" y="4726835"/>
            <a:ext cx="5256221" cy="1657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old-paper-texture9-filtered-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841">
            <a:off x="1920080" y="4699928"/>
            <a:ext cx="5129910" cy="1683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bullet_star-silver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633" y="5406542"/>
            <a:ext cx="350434" cy="350435"/>
          </a:xfrm>
          <a:prstGeom prst="rect">
            <a:avLst/>
          </a:prstGeom>
        </p:spPr>
      </p:pic>
      <p:pic>
        <p:nvPicPr>
          <p:cNvPr id="10" name="Picture 9" descr="bullet_star-silver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72" y="5397063"/>
            <a:ext cx="350434" cy="350435"/>
          </a:xfrm>
          <a:prstGeom prst="rect">
            <a:avLst/>
          </a:prstGeom>
        </p:spPr>
      </p:pic>
      <p:pic>
        <p:nvPicPr>
          <p:cNvPr id="11" name="Picture 10" descr="bullet_pp_2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73" y="4427077"/>
            <a:ext cx="399089" cy="57305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143901" y="4917824"/>
            <a:ext cx="4782080" cy="1333313"/>
          </a:xfrm>
        </p:spPr>
        <p:txBody>
          <a:bodyPr>
            <a:normAutofit/>
          </a:bodyPr>
          <a:lstStyle>
            <a:lvl1pPr>
              <a:defRPr sz="70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540281" y="352855"/>
            <a:ext cx="6008925" cy="383308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4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ld-paper-texture9-filtered-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09" y="4508009"/>
            <a:ext cx="6596731" cy="1876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540281" y="352855"/>
            <a:ext cx="6008925" cy="383308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10" name="Picture 9" descr="old-paper-texture9-filtered-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909">
            <a:off x="1175891" y="4495798"/>
            <a:ext cx="6596731" cy="1876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88364" y="4566801"/>
            <a:ext cx="6373312" cy="1745207"/>
          </a:xfrm>
        </p:spPr>
        <p:txBody>
          <a:bodyPr>
            <a:normAutofit/>
          </a:bodyPr>
          <a:lstStyle>
            <a:lvl1pPr marL="0" indent="0" algn="ctr">
              <a:spcBef>
                <a:spcPts val="1080"/>
              </a:spcBef>
              <a:spcAft>
                <a:spcPts val="0"/>
              </a:spcAft>
              <a:buSzPct val="70000"/>
              <a:buFontTx/>
              <a:buNone/>
              <a:defRPr sz="2000" baseline="0">
                <a:solidFill>
                  <a:srgbClr val="3229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144463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ld-paper-texture9-filtered-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73" y="4726835"/>
            <a:ext cx="6467385" cy="1657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old-paper-texture9-filtered-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841">
            <a:off x="1145703" y="4706963"/>
            <a:ext cx="6476759" cy="1683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bullet_star-silver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137" y="5406542"/>
            <a:ext cx="350434" cy="350435"/>
          </a:xfrm>
          <a:prstGeom prst="rect">
            <a:avLst/>
          </a:prstGeom>
        </p:spPr>
      </p:pic>
      <p:pic>
        <p:nvPicPr>
          <p:cNvPr id="6" name="Picture 5" descr="bullet_star-silver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5" y="5397063"/>
            <a:ext cx="350434" cy="350435"/>
          </a:xfrm>
          <a:prstGeom prst="rect">
            <a:avLst/>
          </a:prstGeom>
        </p:spPr>
      </p:pic>
      <p:pic>
        <p:nvPicPr>
          <p:cNvPr id="7" name="Picture 6" descr="bullet_pp_2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73" y="4427077"/>
            <a:ext cx="399089" cy="5730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05140" y="4929583"/>
            <a:ext cx="5949992" cy="1333313"/>
          </a:xfrm>
        </p:spPr>
        <p:txBody>
          <a:bodyPr>
            <a:normAutofit/>
          </a:bodyPr>
          <a:lstStyle>
            <a:lvl1pPr>
              <a:defRPr sz="70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 rot="21364896">
            <a:off x="1422982" y="458492"/>
            <a:ext cx="2880770" cy="391557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1"/>
          </p:nvPr>
        </p:nvSpPr>
        <p:spPr>
          <a:xfrm rot="216519">
            <a:off x="4492051" y="458492"/>
            <a:ext cx="2880770" cy="391557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10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&amp; Photo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 rot="21364896">
            <a:off x="1387705" y="305637"/>
            <a:ext cx="2880770" cy="391557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1"/>
          </p:nvPr>
        </p:nvSpPr>
        <p:spPr>
          <a:xfrm rot="216519">
            <a:off x="4527328" y="305637"/>
            <a:ext cx="2880770" cy="391557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5" name="Picture 4" descr="old-paper-texture9-filtered-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68" y="4578557"/>
            <a:ext cx="6596731" cy="1876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old-paper-texture9-filtered-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134">
            <a:off x="1187650" y="4566346"/>
            <a:ext cx="6596731" cy="1876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123" y="4637349"/>
            <a:ext cx="6373312" cy="1745207"/>
          </a:xfrm>
        </p:spPr>
        <p:txBody>
          <a:bodyPr>
            <a:normAutofit/>
          </a:bodyPr>
          <a:lstStyle>
            <a:lvl1pPr marL="0" indent="0" algn="ctr">
              <a:spcBef>
                <a:spcPts val="1080"/>
              </a:spcBef>
              <a:spcAft>
                <a:spcPts val="0"/>
              </a:spcAft>
              <a:buSzPct val="70000"/>
              <a:buFontTx/>
              <a:buNone/>
              <a:defRPr sz="2000" baseline="0">
                <a:solidFill>
                  <a:srgbClr val="3229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4146606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0"/>
          </p:nvPr>
        </p:nvSpPr>
        <p:spPr>
          <a:xfrm rot="21364896">
            <a:off x="529994" y="851947"/>
            <a:ext cx="2687305" cy="355801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2"/>
          </p:nvPr>
        </p:nvSpPr>
        <p:spPr>
          <a:xfrm rot="388767">
            <a:off x="6079720" y="887221"/>
            <a:ext cx="2687305" cy="355801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9" name="Picture 8" descr="old-paper-texture9-filtered-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73" y="4938481"/>
            <a:ext cx="6467385" cy="1375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old-paper-texture9-filtered-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841">
            <a:off x="1136858" y="4918916"/>
            <a:ext cx="6476759" cy="1428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bullet_star-silver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137" y="5618186"/>
            <a:ext cx="350434" cy="350435"/>
          </a:xfrm>
          <a:prstGeom prst="rect">
            <a:avLst/>
          </a:prstGeom>
        </p:spPr>
      </p:pic>
      <p:pic>
        <p:nvPicPr>
          <p:cNvPr id="12" name="Picture 11" descr="bullet_star-silver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5" y="5608707"/>
            <a:ext cx="350434" cy="350435"/>
          </a:xfrm>
          <a:prstGeom prst="rect">
            <a:avLst/>
          </a:prstGeom>
        </p:spPr>
      </p:pic>
      <p:pic>
        <p:nvPicPr>
          <p:cNvPr id="13" name="Picture 12" descr="bullet_pp_2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73" y="4638720"/>
            <a:ext cx="399089" cy="57305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481622" y="4993323"/>
            <a:ext cx="5949992" cy="1124539"/>
          </a:xfrm>
        </p:spPr>
        <p:txBody>
          <a:bodyPr>
            <a:normAutofit/>
          </a:bodyPr>
          <a:lstStyle>
            <a:lvl1pPr>
              <a:defRPr sz="70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241653" y="434505"/>
            <a:ext cx="2880770" cy="391557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6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old-paper-texture9-filtered-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5" y="3068908"/>
            <a:ext cx="7380386" cy="29908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73964" y="3304063"/>
            <a:ext cx="5716227" cy="2516269"/>
          </a:xfrm>
        </p:spPr>
        <p:txBody>
          <a:bodyPr>
            <a:normAutofit/>
          </a:bodyPr>
          <a:lstStyle>
            <a:lvl1pPr marL="0" indent="0" algn="ctr">
              <a:spcBef>
                <a:spcPts val="1680"/>
              </a:spcBef>
              <a:buNone/>
              <a:defRPr sz="2000" baseline="0">
                <a:solidFill>
                  <a:srgbClr val="3229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</p:txBody>
      </p:sp>
      <p:pic>
        <p:nvPicPr>
          <p:cNvPr id="9" name="Picture 8" descr="old-paper-texture9-filtered-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09" y="693764"/>
            <a:ext cx="5256221" cy="1657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rutuliukas green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11" y="67436"/>
            <a:ext cx="1261283" cy="1261283"/>
          </a:xfrm>
          <a:prstGeom prst="rect">
            <a:avLst/>
          </a:prstGeom>
        </p:spPr>
      </p:pic>
      <p:pic>
        <p:nvPicPr>
          <p:cNvPr id="11" name="Picture 10" descr="old-paper-texture9-filtered-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841">
            <a:off x="2084707" y="666855"/>
            <a:ext cx="5129910" cy="1683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296768" y="905392"/>
            <a:ext cx="4782080" cy="1333313"/>
          </a:xfrm>
        </p:spPr>
        <p:txBody>
          <a:bodyPr>
            <a:normAutofit/>
          </a:bodyPr>
          <a:lstStyle>
            <a:lvl1pPr>
              <a:defRPr sz="70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pic>
        <p:nvPicPr>
          <p:cNvPr id="13" name="Picture 12" descr="bullet_star-silver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60" y="1373470"/>
            <a:ext cx="350434" cy="350435"/>
          </a:xfrm>
          <a:prstGeom prst="rect">
            <a:avLst/>
          </a:prstGeom>
        </p:spPr>
      </p:pic>
      <p:pic>
        <p:nvPicPr>
          <p:cNvPr id="14" name="Picture 13" descr="bullet_star-silver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99" y="1363991"/>
            <a:ext cx="350434" cy="350435"/>
          </a:xfrm>
          <a:prstGeom prst="rect">
            <a:avLst/>
          </a:prstGeom>
        </p:spPr>
      </p:pic>
      <p:pic>
        <p:nvPicPr>
          <p:cNvPr id="15" name="Picture 14" descr="bullet_pp_2.t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00" y="394006"/>
            <a:ext cx="399089" cy="57305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681257" y="417522"/>
            <a:ext cx="658037" cy="38748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4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ottom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ld-paper-texture9-filtered-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5" y="493848"/>
            <a:ext cx="7380386" cy="29908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73964" y="729003"/>
            <a:ext cx="5716227" cy="2516269"/>
          </a:xfrm>
        </p:spPr>
        <p:txBody>
          <a:bodyPr>
            <a:normAutofit/>
          </a:bodyPr>
          <a:lstStyle>
            <a:lvl1pPr marL="0" indent="0" algn="ctr">
              <a:spcBef>
                <a:spcPts val="1680"/>
              </a:spcBef>
              <a:buNone/>
              <a:defRPr sz="2000" baseline="0">
                <a:solidFill>
                  <a:srgbClr val="3229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</p:txBody>
      </p:sp>
      <p:pic>
        <p:nvPicPr>
          <p:cNvPr id="9" name="Picture 8" descr="old-paper-texture9-filtered-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08" y="4350579"/>
            <a:ext cx="5256221" cy="1657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rutuliukas green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92" y="5430733"/>
            <a:ext cx="1261283" cy="1261283"/>
          </a:xfrm>
          <a:prstGeom prst="rect">
            <a:avLst/>
          </a:prstGeom>
        </p:spPr>
      </p:pic>
      <p:pic>
        <p:nvPicPr>
          <p:cNvPr id="11" name="Picture 10" descr="old-paper-texture9-filtered-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841">
            <a:off x="2084706" y="4323671"/>
            <a:ext cx="5129910" cy="1683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320286" y="4565084"/>
            <a:ext cx="4782080" cy="1333313"/>
          </a:xfrm>
        </p:spPr>
        <p:txBody>
          <a:bodyPr>
            <a:normAutofit/>
          </a:bodyPr>
          <a:lstStyle>
            <a:lvl1pPr>
              <a:defRPr sz="70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pic>
        <p:nvPicPr>
          <p:cNvPr id="13" name="Picture 12" descr="bullet_star-silver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59" y="5030285"/>
            <a:ext cx="350434" cy="350435"/>
          </a:xfrm>
          <a:prstGeom prst="rect">
            <a:avLst/>
          </a:prstGeom>
        </p:spPr>
      </p:pic>
      <p:pic>
        <p:nvPicPr>
          <p:cNvPr id="14" name="Picture 13" descr="bullet_star-silver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98" y="5020808"/>
            <a:ext cx="350434" cy="350435"/>
          </a:xfrm>
          <a:prstGeom prst="rect">
            <a:avLst/>
          </a:prstGeom>
        </p:spPr>
      </p:pic>
      <p:pic>
        <p:nvPicPr>
          <p:cNvPr id="15" name="Picture 14" descr="bullet_pp_2.t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99" y="4050822"/>
            <a:ext cx="399089" cy="57305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48115" y="5921914"/>
            <a:ext cx="658037" cy="38748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0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ld-paper-texture9-filtered-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5" y="493848"/>
            <a:ext cx="7380386" cy="29908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73964" y="729003"/>
            <a:ext cx="5716227" cy="2516269"/>
          </a:xfrm>
        </p:spPr>
        <p:txBody>
          <a:bodyPr>
            <a:normAutofit/>
          </a:bodyPr>
          <a:lstStyle>
            <a:lvl1pPr marL="347472" indent="-1078992" algn="l">
              <a:spcBef>
                <a:spcPts val="1680"/>
              </a:spcBef>
              <a:spcAft>
                <a:spcPts val="0"/>
              </a:spcAft>
              <a:buSzPct val="70000"/>
              <a:buFont typeface="Wingdings" charset="2"/>
              <a:buChar char=""/>
              <a:defRPr sz="2000" baseline="0">
                <a:solidFill>
                  <a:srgbClr val="3229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</p:txBody>
      </p:sp>
      <p:pic>
        <p:nvPicPr>
          <p:cNvPr id="10" name="Picture 9" descr="old-paper-texture9-filtered-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08" y="4350579"/>
            <a:ext cx="5256221" cy="1657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rutuliukas green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92" y="5430733"/>
            <a:ext cx="1261283" cy="1261283"/>
          </a:xfrm>
          <a:prstGeom prst="rect">
            <a:avLst/>
          </a:prstGeom>
        </p:spPr>
      </p:pic>
      <p:pic>
        <p:nvPicPr>
          <p:cNvPr id="12" name="Picture 11" descr="old-paper-texture9-filtered-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841">
            <a:off x="2084706" y="4323671"/>
            <a:ext cx="5129910" cy="1683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bullet_star-silver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59" y="5030285"/>
            <a:ext cx="350434" cy="350435"/>
          </a:xfrm>
          <a:prstGeom prst="rect">
            <a:avLst/>
          </a:prstGeom>
        </p:spPr>
      </p:pic>
      <p:pic>
        <p:nvPicPr>
          <p:cNvPr id="14" name="Picture 13" descr="bullet_star-silver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98" y="5020808"/>
            <a:ext cx="350434" cy="350435"/>
          </a:xfrm>
          <a:prstGeom prst="rect">
            <a:avLst/>
          </a:prstGeom>
        </p:spPr>
      </p:pic>
      <p:pic>
        <p:nvPicPr>
          <p:cNvPr id="15" name="Picture 14" descr="bullet_pp_2.t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99" y="4050822"/>
            <a:ext cx="399089" cy="57305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48115" y="5921914"/>
            <a:ext cx="658037" cy="38748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308527" y="4541569"/>
            <a:ext cx="4782080" cy="1333313"/>
          </a:xfrm>
        </p:spPr>
        <p:txBody>
          <a:bodyPr>
            <a:normAutofit/>
          </a:bodyPr>
          <a:lstStyle>
            <a:lvl1pPr>
              <a:defRPr sz="70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4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utuliukas green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85" y="121883"/>
            <a:ext cx="1261283" cy="1261283"/>
          </a:xfrm>
          <a:prstGeom prst="rect">
            <a:avLst/>
          </a:prstGeom>
        </p:spPr>
      </p:pic>
      <p:pic>
        <p:nvPicPr>
          <p:cNvPr id="10" name="Picture 9" descr="old-paper-texture9-filtered-1.jpe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02" y="905379"/>
            <a:ext cx="7380386" cy="4666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067" y="1458025"/>
            <a:ext cx="6373312" cy="3762641"/>
          </a:xfrm>
        </p:spPr>
        <p:txBody>
          <a:bodyPr>
            <a:normAutofit/>
          </a:bodyPr>
          <a:lstStyle>
            <a:lvl1pPr marL="347472" indent="-1078992" algn="l">
              <a:spcBef>
                <a:spcPts val="1680"/>
              </a:spcBef>
              <a:spcAft>
                <a:spcPts val="0"/>
              </a:spcAft>
              <a:buSzPct val="70000"/>
              <a:buFont typeface="Wingdings" charset="2"/>
              <a:buChar char=""/>
              <a:defRPr sz="2000" baseline="0">
                <a:solidFill>
                  <a:srgbClr val="3229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  <a:p>
            <a:r>
              <a:rPr lang="en-US" dirty="0" smtClean="0"/>
              <a:t>Body Level Five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7443604" y="459098"/>
            <a:ext cx="658037" cy="35221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utuliukas green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85" y="121883"/>
            <a:ext cx="1261283" cy="1261283"/>
          </a:xfrm>
          <a:prstGeom prst="rect">
            <a:avLst/>
          </a:prstGeom>
        </p:spPr>
      </p:pic>
      <p:pic>
        <p:nvPicPr>
          <p:cNvPr id="7" name="Picture 6" descr="old-paper-texture9-filtered-1.jpe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02" y="905379"/>
            <a:ext cx="7380386" cy="4666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067" y="1458025"/>
            <a:ext cx="6373312" cy="3762641"/>
          </a:xfrm>
        </p:spPr>
        <p:txBody>
          <a:bodyPr>
            <a:normAutofit/>
          </a:bodyPr>
          <a:lstStyle>
            <a:lvl1pPr marL="0" indent="0" algn="ctr">
              <a:spcBef>
                <a:spcPts val="1680"/>
              </a:spcBef>
              <a:spcAft>
                <a:spcPts val="0"/>
              </a:spcAft>
              <a:buSzPct val="70000"/>
              <a:buFontTx/>
              <a:buNone/>
              <a:defRPr sz="2000" baseline="0">
                <a:solidFill>
                  <a:srgbClr val="3229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  <a:p>
            <a:r>
              <a:rPr lang="en-US" dirty="0" smtClean="0"/>
              <a:t>Body Level Five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7443604" y="427737"/>
            <a:ext cx="658037" cy="35221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ld-paper-texture9-filtered-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90" y="928924"/>
            <a:ext cx="6949498" cy="4585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rutuliukas green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69" y="4883974"/>
            <a:ext cx="1261283" cy="1261283"/>
          </a:xfrm>
          <a:prstGeom prst="rect">
            <a:avLst/>
          </a:prstGeom>
        </p:spPr>
      </p:pic>
      <p:pic>
        <p:nvPicPr>
          <p:cNvPr id="8" name="Picture 7" descr="old-paper-texture9-filtered-1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1024">
            <a:off x="1039947" y="916713"/>
            <a:ext cx="6949498" cy="4585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bullet_pp_2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636" y="676662"/>
            <a:ext cx="399089" cy="57305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3477" y="1505057"/>
            <a:ext cx="6373312" cy="3762641"/>
          </a:xfrm>
        </p:spPr>
        <p:txBody>
          <a:bodyPr>
            <a:normAutofit/>
          </a:bodyPr>
          <a:lstStyle>
            <a:lvl1pPr marL="0" indent="0" algn="ctr">
              <a:spcBef>
                <a:spcPts val="1680"/>
              </a:spcBef>
              <a:spcAft>
                <a:spcPts val="0"/>
              </a:spcAft>
              <a:buSzPct val="70000"/>
              <a:buFontTx/>
              <a:buNone/>
              <a:defRPr sz="2000" baseline="0">
                <a:solidFill>
                  <a:srgbClr val="3229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  <a:p>
            <a:r>
              <a:rPr lang="en-US" dirty="0" smtClean="0"/>
              <a:t>Body Level Five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7246665" y="5374050"/>
            <a:ext cx="658037" cy="35221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4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11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utuliukas green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33" y="5048585"/>
            <a:ext cx="1261283" cy="1261283"/>
          </a:xfrm>
          <a:prstGeom prst="rect">
            <a:avLst/>
          </a:prstGeom>
        </p:spPr>
      </p:pic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7152593" y="5515146"/>
            <a:ext cx="658037" cy="35221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129592" y="1081491"/>
            <a:ext cx="7021513" cy="43862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3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elay 11"/>
          <p:cNvSpPr/>
          <p:nvPr/>
        </p:nvSpPr>
        <p:spPr>
          <a:xfrm rot="16200000">
            <a:off x="3241850" y="967606"/>
            <a:ext cx="2660305" cy="9144000"/>
          </a:xfrm>
          <a:custGeom>
            <a:avLst/>
            <a:gdLst>
              <a:gd name="connsiteX0" fmla="*/ 0 w 2977777"/>
              <a:gd name="connsiteY0" fmla="*/ 0 h 9144000"/>
              <a:gd name="connsiteX1" fmla="*/ 1488889 w 2977777"/>
              <a:gd name="connsiteY1" fmla="*/ 0 h 9144000"/>
              <a:gd name="connsiteX2" fmla="*/ 2977778 w 2977777"/>
              <a:gd name="connsiteY2" fmla="*/ 4572000 h 9144000"/>
              <a:gd name="connsiteX3" fmla="*/ 1488889 w 2977777"/>
              <a:gd name="connsiteY3" fmla="*/ 9144000 h 9144000"/>
              <a:gd name="connsiteX4" fmla="*/ 0 w 2977777"/>
              <a:gd name="connsiteY4" fmla="*/ 9144000 h 9144000"/>
              <a:gd name="connsiteX5" fmla="*/ 0 w 2977777"/>
              <a:gd name="connsiteY5" fmla="*/ 0 h 9144000"/>
              <a:gd name="connsiteX0" fmla="*/ 0 w 2824921"/>
              <a:gd name="connsiteY0" fmla="*/ 0 h 9144000"/>
              <a:gd name="connsiteX1" fmla="*/ 1488889 w 2824921"/>
              <a:gd name="connsiteY1" fmla="*/ 0 h 9144000"/>
              <a:gd name="connsiteX2" fmla="*/ 2824921 w 2824921"/>
              <a:gd name="connsiteY2" fmla="*/ 4524964 h 9144000"/>
              <a:gd name="connsiteX3" fmla="*/ 1488889 w 2824921"/>
              <a:gd name="connsiteY3" fmla="*/ 9144000 h 9144000"/>
              <a:gd name="connsiteX4" fmla="*/ 0 w 2824921"/>
              <a:gd name="connsiteY4" fmla="*/ 9144000 h 9144000"/>
              <a:gd name="connsiteX5" fmla="*/ 0 w 2824921"/>
              <a:gd name="connsiteY5" fmla="*/ 0 h 9144000"/>
              <a:gd name="connsiteX0" fmla="*/ 0 w 2824921"/>
              <a:gd name="connsiteY0" fmla="*/ 0 h 9144000"/>
              <a:gd name="connsiteX1" fmla="*/ 1488889 w 2824921"/>
              <a:gd name="connsiteY1" fmla="*/ 0 h 9144000"/>
              <a:gd name="connsiteX2" fmla="*/ 2824921 w 2824921"/>
              <a:gd name="connsiteY2" fmla="*/ 4524964 h 9144000"/>
              <a:gd name="connsiteX3" fmla="*/ 1488889 w 2824921"/>
              <a:gd name="connsiteY3" fmla="*/ 9144000 h 9144000"/>
              <a:gd name="connsiteX4" fmla="*/ 0 w 2824921"/>
              <a:gd name="connsiteY4" fmla="*/ 9144000 h 9144000"/>
              <a:gd name="connsiteX5" fmla="*/ 0 w 2824921"/>
              <a:gd name="connsiteY5" fmla="*/ 0 h 9144000"/>
              <a:gd name="connsiteX0" fmla="*/ 0 w 2824921"/>
              <a:gd name="connsiteY0" fmla="*/ 0 h 9144000"/>
              <a:gd name="connsiteX1" fmla="*/ 1488889 w 2824921"/>
              <a:gd name="connsiteY1" fmla="*/ 0 h 9144000"/>
              <a:gd name="connsiteX2" fmla="*/ 2824921 w 2824921"/>
              <a:gd name="connsiteY2" fmla="*/ 4524964 h 9144000"/>
              <a:gd name="connsiteX3" fmla="*/ 1488889 w 2824921"/>
              <a:gd name="connsiteY3" fmla="*/ 9144000 h 9144000"/>
              <a:gd name="connsiteX4" fmla="*/ 0 w 2824921"/>
              <a:gd name="connsiteY4" fmla="*/ 9144000 h 9144000"/>
              <a:gd name="connsiteX5" fmla="*/ 0 w 2824921"/>
              <a:gd name="connsiteY5" fmla="*/ 0 h 9144000"/>
              <a:gd name="connsiteX0" fmla="*/ 0 w 2660305"/>
              <a:gd name="connsiteY0" fmla="*/ 0 h 9144000"/>
              <a:gd name="connsiteX1" fmla="*/ 1488889 w 2660305"/>
              <a:gd name="connsiteY1" fmla="*/ 0 h 9144000"/>
              <a:gd name="connsiteX2" fmla="*/ 2660305 w 2660305"/>
              <a:gd name="connsiteY2" fmla="*/ 4513205 h 9144000"/>
              <a:gd name="connsiteX3" fmla="*/ 1488889 w 2660305"/>
              <a:gd name="connsiteY3" fmla="*/ 9144000 h 9144000"/>
              <a:gd name="connsiteX4" fmla="*/ 0 w 2660305"/>
              <a:gd name="connsiteY4" fmla="*/ 9144000 h 9144000"/>
              <a:gd name="connsiteX5" fmla="*/ 0 w 2660305"/>
              <a:gd name="connsiteY5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0305" h="9144000">
                <a:moveTo>
                  <a:pt x="0" y="0"/>
                </a:moveTo>
                <a:lnTo>
                  <a:pt x="1488889" y="0"/>
                </a:lnTo>
                <a:cubicBezTo>
                  <a:pt x="2264147" y="611462"/>
                  <a:pt x="2660305" y="1988159"/>
                  <a:pt x="2660305" y="4513205"/>
                </a:cubicBezTo>
                <a:cubicBezTo>
                  <a:pt x="2660305" y="7038251"/>
                  <a:pt x="2205353" y="8556059"/>
                  <a:pt x="1488889" y="9144000"/>
                </a:cubicBez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7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4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56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2292B"/>
          </a:solidFill>
          <a:effectLst>
            <a:outerShdw blurRad="9525" dist="25400" dir="8940000" algn="tl" rotWithShape="0">
              <a:schemeClr val="bg1"/>
            </a:outerShdw>
          </a:effectLst>
          <a:latin typeface="American Typewriter"/>
          <a:ea typeface="+mj-ea"/>
          <a:cs typeface="American Typewrite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2292B"/>
          </a:solidFill>
          <a:effectLst>
            <a:outerShdw blurRad="6350" dist="38100" dir="8220000" algn="tl" rotWithShape="0">
              <a:schemeClr val="bg1">
                <a:alpha val="0"/>
              </a:schemeClr>
            </a:outerShdw>
          </a:effectLst>
          <a:latin typeface="American Typewriter"/>
          <a:ea typeface="+mn-ea"/>
          <a:cs typeface="American Typewrite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2292B"/>
          </a:solidFill>
          <a:effectLst>
            <a:outerShdw blurRad="6350" dist="38100" dir="8220000" algn="tl" rotWithShape="0">
              <a:schemeClr val="bg1">
                <a:alpha val="0"/>
              </a:schemeClr>
            </a:outerShdw>
          </a:effectLst>
          <a:latin typeface="American Typewriter"/>
          <a:ea typeface="+mn-ea"/>
          <a:cs typeface="American Typewrite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2292B"/>
          </a:solidFill>
          <a:effectLst>
            <a:outerShdw blurRad="6350" dist="38100" dir="8220000" algn="tl" rotWithShape="0">
              <a:schemeClr val="bg1">
                <a:alpha val="0"/>
              </a:schemeClr>
            </a:outerShdw>
          </a:effectLst>
          <a:latin typeface="American Typewriter"/>
          <a:ea typeface="+mn-ea"/>
          <a:cs typeface="American Typewrite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2292B"/>
          </a:solidFill>
          <a:effectLst>
            <a:outerShdw blurRad="6350" dist="38100" dir="8220000" algn="tl" rotWithShape="0">
              <a:schemeClr val="bg1">
                <a:alpha val="0"/>
              </a:schemeClr>
            </a:outerShdw>
          </a:effectLst>
          <a:latin typeface="American Typewriter"/>
          <a:ea typeface="+mn-ea"/>
          <a:cs typeface="American Typewrite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2292B"/>
          </a:solidFill>
          <a:effectLst>
            <a:outerShdw blurRad="6350" dist="38100" dir="8220000" algn="tl" rotWithShape="0">
              <a:schemeClr val="bg1">
                <a:alpha val="0"/>
              </a:schemeClr>
            </a:outerShdw>
          </a:effectLst>
          <a:latin typeface="American Typewriter"/>
          <a:ea typeface="+mn-ea"/>
          <a:cs typeface="American Typewrite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60000">
            <a:off x="1111903" y="520952"/>
            <a:ext cx="6915463" cy="17523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000" b="1" dirty="0" smtClean="0"/>
              <a:t>“Remember His Marvelous Works”</a:t>
            </a:r>
            <a:endParaRPr lang="en-US" sz="5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36574" y="2441043"/>
            <a:ext cx="658037" cy="387482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2667" y="2802947"/>
            <a:ext cx="8054834" cy="3370154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tIns="137160" bIns="13716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</a:rPr>
              <a:t>I.  Overview of the Psalm.</a:t>
            </a:r>
            <a:endParaRPr lang="en-US" sz="3000" b="1" dirty="0" smtClean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  <a:p>
            <a:pPr marL="858838" lvl="1" indent="-401638">
              <a:lnSpc>
                <a:spcPct val="80000"/>
              </a:lnSpc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A.  Ten admonitions (Psa. 105:1-6).</a:t>
            </a:r>
          </a:p>
          <a:p>
            <a:pPr marL="858838" lvl="1" indent="-401638">
              <a:lnSpc>
                <a:spcPct val="80000"/>
              </a:lnSpc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B.  God’s covenant with Abraham (Psa. 105:7-11).</a:t>
            </a:r>
          </a:p>
          <a:p>
            <a:pPr marL="858838" lvl="1" indent="-401638">
              <a:lnSpc>
                <a:spcPct val="80000"/>
              </a:lnSpc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C.  How God honored this covenant (Psa. 105:12-41).</a:t>
            </a:r>
          </a:p>
          <a:p>
            <a:pPr marL="858838" lvl="1" indent="-401638">
              <a:lnSpc>
                <a:spcPct val="80000"/>
              </a:lnSpc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D.  The result of God’s wondrous deeds (Psa. 105:42-44).</a:t>
            </a:r>
          </a:p>
          <a:p>
            <a:pPr marL="858838" lvl="1" indent="-401638">
              <a:lnSpc>
                <a:spcPct val="80000"/>
              </a:lnSpc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E.  Why God has done this (Psa. 105:45).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</a:rPr>
              <a:t> </a:t>
            </a:r>
            <a:endParaRPr lang="en-US" sz="30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76846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60000">
            <a:off x="1111903" y="520952"/>
            <a:ext cx="6915463" cy="17523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000" b="1" dirty="0" smtClean="0"/>
              <a:t>“Remember His Marvelous Works”</a:t>
            </a:r>
            <a:endParaRPr lang="en-US" sz="5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36574" y="2441043"/>
            <a:ext cx="658037" cy="387482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2667" y="2680881"/>
            <a:ext cx="8054834" cy="4033999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tIns="137160" bIns="13716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</a:rPr>
              <a:t>II.  How God Honored His Covenant.</a:t>
            </a:r>
            <a:endParaRPr lang="en-US" sz="3000" b="1" dirty="0" smtClean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  <a:p>
            <a:pPr marL="858838" lvl="1" indent="-401638">
              <a:lnSpc>
                <a:spcPct val="90000"/>
              </a:lnSpc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A.  He has protected His people from their enemies (Psalm 105:12-15).  </a:t>
            </a:r>
          </a:p>
          <a:p>
            <a:pPr marL="1316038" lvl="2" indent="-401638">
              <a:lnSpc>
                <a:spcPct val="90000"/>
              </a:lnSpc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1. 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Abimelech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, king of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Gerar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 (Genesis 20:3).  </a:t>
            </a:r>
          </a:p>
          <a:p>
            <a:pPr marL="858838" lvl="1" indent="-401638">
              <a:lnSpc>
                <a:spcPct val="90000"/>
              </a:lnSpc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B.  God has put His own people in positions of power (Psalm105:16-22).  </a:t>
            </a:r>
          </a:p>
          <a:p>
            <a:pPr marL="1316038" lvl="2" indent="-401638">
              <a:lnSpc>
                <a:spcPct val="90000"/>
              </a:lnSpc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1.  Joseph’s misfortune became the salvation of the Israelites (Genesis 50:20).</a:t>
            </a:r>
          </a:p>
          <a:p>
            <a:pPr marL="858838" lvl="1" indent="-401638">
              <a:lnSpc>
                <a:spcPct val="80000"/>
              </a:lnSpc>
            </a:pPr>
            <a:endParaRPr lang="en-US" sz="30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76846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60000">
            <a:off x="1111903" y="520952"/>
            <a:ext cx="6915463" cy="17523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000" b="1" dirty="0" smtClean="0"/>
              <a:t>“Remember His Marvelous Works”</a:t>
            </a:r>
            <a:endParaRPr lang="en-US" sz="5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36574" y="2441043"/>
            <a:ext cx="658037" cy="387482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2667" y="2633638"/>
            <a:ext cx="8054834" cy="3685624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tIns="137160" bIns="13716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</a:rPr>
              <a:t>II.  How God Honored His Covenant.</a:t>
            </a:r>
            <a:endParaRPr lang="en-US" sz="3000" b="1" dirty="0" smtClean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  <a:p>
            <a:pPr marL="858838" lvl="1" indent="-401638">
              <a:lnSpc>
                <a:spcPct val="90000"/>
              </a:lnSpc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C.  God allowed Israel to increase in number (Psalm 105:23-25).  </a:t>
            </a:r>
          </a:p>
          <a:p>
            <a:pPr marL="1316038" lvl="2" indent="-401638">
              <a:lnSpc>
                <a:spcPct val="90000"/>
              </a:lnSpc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1.  Israel flourished and grew in number even after Joseph (Exodus 1:7).</a:t>
            </a:r>
          </a:p>
          <a:p>
            <a:pPr marL="971550" lvl="1" indent="-514350" defTabSz="460375">
              <a:lnSpc>
                <a:spcPct val="90000"/>
              </a:lnSpc>
              <a:buAutoNum type="alphaUcPeriod" startAt="4"/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God delivered Israel from Egyptian oppression (Psalm 105:26-36).</a:t>
            </a:r>
            <a:endParaRPr lang="en-US" sz="3000" b="1" dirty="0" smtClean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  <a:p>
            <a:pPr marL="971550" lvl="1" indent="-514350" defTabSz="460375">
              <a:lnSpc>
                <a:spcPct val="90000"/>
              </a:lnSpc>
              <a:buAutoNum type="alphaUcPeriod" startAt="4"/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God provided their needs (Psa. 105: 37-41). </a:t>
            </a:r>
          </a:p>
        </p:txBody>
      </p:sp>
    </p:spTree>
    <p:extLst>
      <p:ext uri="{BB962C8B-B14F-4D97-AF65-F5344CB8AC3E}">
        <p14:creationId xmlns:p14="http://schemas.microsoft.com/office/powerpoint/2010/main" val="276846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60000">
            <a:off x="1111903" y="520952"/>
            <a:ext cx="6915463" cy="17523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000" b="1" dirty="0" smtClean="0"/>
              <a:t>“Remember His Marvelous Works”</a:t>
            </a:r>
            <a:endParaRPr lang="en-US" sz="5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36574" y="2441043"/>
            <a:ext cx="658037" cy="387482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2667" y="2680881"/>
            <a:ext cx="8054834" cy="4033999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tIns="137160" bIns="137160" rtlCol="0"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</a:rPr>
              <a:t>III.  Ten Admonitions.</a:t>
            </a:r>
            <a:endParaRPr lang="en-US" sz="3000" b="1" dirty="0" smtClean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  <a:p>
            <a:pPr marL="858838" lvl="1" indent="-401638">
              <a:lnSpc>
                <a:spcPct val="90000"/>
              </a:lnSpc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A.  Laudatory Instructions.  </a:t>
            </a:r>
          </a:p>
          <a:p>
            <a:pPr marL="1428750" lvl="2" indent="-514350">
              <a:lnSpc>
                <a:spcPct val="90000"/>
              </a:lnSpc>
              <a:buAutoNum type="arabicPeriod"/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“Oh, give thanks to the LORD!” (105:1a).</a:t>
            </a:r>
            <a:endParaRPr lang="en-US" sz="3000" b="1" dirty="0" smtClean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  <a:p>
            <a:pPr marL="1428750" lvl="2" indent="-514350">
              <a:lnSpc>
                <a:spcPct val="90000"/>
              </a:lnSpc>
              <a:buAutoNum type="arabicPeriod"/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“Sing to Him, sing psalms to Him” (105:2a).</a:t>
            </a:r>
          </a:p>
          <a:p>
            <a:pPr marL="1428750" lvl="2" indent="-514350">
              <a:lnSpc>
                <a:spcPct val="90000"/>
              </a:lnSpc>
              <a:buAutoNum type="arabicPeriod"/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“Glory in His holy name” (105:3a).</a:t>
            </a:r>
          </a:p>
          <a:p>
            <a:pPr marL="1428750" lvl="2" indent="-514350">
              <a:lnSpc>
                <a:spcPct val="90000"/>
              </a:lnSpc>
              <a:buAutoNum type="arabicPeriod"/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3.  “Glory in His holy name” (105:3a).   </a:t>
            </a:r>
          </a:p>
        </p:txBody>
      </p:sp>
    </p:spTree>
    <p:extLst>
      <p:ext uri="{BB962C8B-B14F-4D97-AF65-F5344CB8AC3E}">
        <p14:creationId xmlns:p14="http://schemas.microsoft.com/office/powerpoint/2010/main" val="276846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60000">
            <a:off x="1111903" y="520952"/>
            <a:ext cx="6915463" cy="17523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000" b="1" dirty="0" smtClean="0"/>
              <a:t>“Remember His Marvelous Works”</a:t>
            </a:r>
            <a:endParaRPr lang="en-US" sz="5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36574" y="2441043"/>
            <a:ext cx="658037" cy="387482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2667" y="2680881"/>
            <a:ext cx="8054834" cy="4033999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tIns="137160" bIns="137160" rtlCol="0"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</a:rPr>
              <a:t>III.  Ten Admonitions.</a:t>
            </a:r>
            <a:endParaRPr lang="en-US" sz="3000" b="1" dirty="0" smtClean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  <a:p>
            <a:pPr marL="858838" lvl="1" indent="-401638">
              <a:lnSpc>
                <a:spcPct val="90000"/>
              </a:lnSpc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B.  Exclamatory Instructions.   </a:t>
            </a:r>
          </a:p>
          <a:p>
            <a:pPr marL="1428750" lvl="2" indent="-514350">
              <a:lnSpc>
                <a:spcPct val="90000"/>
              </a:lnSpc>
              <a:buAutoNum type="arabicPeriod"/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“Make known His deeds among the peoples!” (105:1c). </a:t>
            </a:r>
          </a:p>
          <a:p>
            <a:pPr marL="1428750" lvl="2" indent="-514350">
              <a:lnSpc>
                <a:spcPct val="90000"/>
              </a:lnSpc>
              <a:buAutoNum type="arabicPeriod"/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“Talk of all His wondrous works!” (105:2b).  </a:t>
            </a:r>
          </a:p>
        </p:txBody>
      </p:sp>
    </p:spTree>
    <p:extLst>
      <p:ext uri="{BB962C8B-B14F-4D97-AF65-F5344CB8AC3E}">
        <p14:creationId xmlns:p14="http://schemas.microsoft.com/office/powerpoint/2010/main" val="276846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60000">
            <a:off x="1111903" y="520952"/>
            <a:ext cx="6915463" cy="17523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000" b="1" dirty="0" smtClean="0"/>
              <a:t>“Remember His Marvelous Works”</a:t>
            </a:r>
            <a:endParaRPr lang="en-US" sz="5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36574" y="2441043"/>
            <a:ext cx="658037" cy="387482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2667" y="2680881"/>
            <a:ext cx="8054834" cy="4033999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tIns="137160" bIns="137160" rtlCol="0"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</a:rPr>
              <a:t>III.  Ten Admonitions.</a:t>
            </a:r>
            <a:endParaRPr lang="en-US" sz="3000" b="1" dirty="0" smtClean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  <a:p>
            <a:pPr marL="858838" lvl="1" indent="-401638">
              <a:lnSpc>
                <a:spcPct val="90000"/>
              </a:lnSpc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C. Instructions to Seek the Lord.   </a:t>
            </a:r>
          </a:p>
          <a:p>
            <a:pPr marL="1428750" lvl="2" indent="-514350">
              <a:lnSpc>
                <a:spcPct val="90000"/>
              </a:lnSpc>
              <a:buAutoNum type="arabicPeriod"/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“Call upon His name” (105:1b; Gen. 4:26).</a:t>
            </a:r>
          </a:p>
          <a:p>
            <a:pPr marL="1428750" lvl="2" indent="-514350">
              <a:lnSpc>
                <a:spcPct val="90000"/>
              </a:lnSpc>
              <a:buAutoNum type="arabicPeriod"/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“Let the hearts of those rejoice who seek the LORD!” (105:3; Acts 17:26-27). </a:t>
            </a:r>
          </a:p>
          <a:p>
            <a:pPr marL="1428750" lvl="2" indent="-514350">
              <a:lnSpc>
                <a:spcPct val="90000"/>
              </a:lnSpc>
              <a:buAutoNum type="arabicPeriod"/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“Seek the LORD and His strength” (105:4a).</a:t>
            </a:r>
          </a:p>
          <a:p>
            <a:pPr marL="1428750" lvl="2" indent="-514350">
              <a:lnSpc>
                <a:spcPct val="90000"/>
              </a:lnSpc>
              <a:buAutoNum type="arabicPeriod"/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“Seek His face evermore!” (105:4b; Exod. 33:20; 1 John 3:2).</a:t>
            </a:r>
          </a:p>
        </p:txBody>
      </p:sp>
    </p:spTree>
    <p:extLst>
      <p:ext uri="{BB962C8B-B14F-4D97-AF65-F5344CB8AC3E}">
        <p14:creationId xmlns:p14="http://schemas.microsoft.com/office/powerpoint/2010/main" val="276846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theme/theme1.xml><?xml version="1.0" encoding="utf-8"?>
<a:theme xmlns:a="http://schemas.openxmlformats.org/drawingml/2006/main" name="Scrap Bo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8B3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Scrap Board.potx</Template>
  <TotalTime>86</TotalTime>
  <Words>387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American Typewriter</vt:lpstr>
      <vt:lpstr>Arial Narrow</vt:lpstr>
      <vt:lpstr>Calibri</vt:lpstr>
      <vt:lpstr>Impact</vt:lpstr>
      <vt:lpstr>Wingdings</vt:lpstr>
      <vt:lpstr>Scrap Board</vt:lpstr>
      <vt:lpstr>“Remember His Marvelous Works”</vt:lpstr>
      <vt:lpstr>“Remember His Marvelous Works”</vt:lpstr>
      <vt:lpstr>“Remember His Marvelous Works”</vt:lpstr>
      <vt:lpstr>“Remember His Marvelous Works”</vt:lpstr>
      <vt:lpstr>“Remember His Marvelous Works”</vt:lpstr>
      <vt:lpstr>“Remember His Marvelous Works”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“Remember His Marvelous Works”</dc:title>
  <dc:creator>Kyle Pope</dc:creator>
  <cp:lastModifiedBy>Kyle Pope</cp:lastModifiedBy>
  <cp:revision>8</cp:revision>
  <dcterms:created xsi:type="dcterms:W3CDTF">2014-05-06T20:59:14Z</dcterms:created>
  <dcterms:modified xsi:type="dcterms:W3CDTF">2014-05-06T21:05:18Z</dcterms:modified>
</cp:coreProperties>
</file>