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itchFamily="34" charset="0"/>
      <p:regular r:id="rId10"/>
      <p:bold r:id="rId11"/>
      <p:italic r:id="rId12"/>
      <p:boldItalic r:id="rId13"/>
    </p:embeddedFont>
    <p:embeddedFont>
      <p:font typeface="Corbel"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48947" autoAdjust="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54EFB4-AE4D-425A-8608-41DC8D6A563A}" type="datetimeFigureOut">
              <a:rPr lang="en-US" smtClean="0"/>
              <a:pPr/>
              <a:t>9/22/2012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3F2A2-E0CA-4EAC-8CBF-81C6218F333D}" type="slidenum">
              <a:rPr lang="en-US" smtClean="0"/>
              <a:pPr/>
              <a:t>‹#›</a:t>
            </a:fld>
            <a:endParaRPr lang="en-US" dirty="0"/>
          </a:p>
        </p:txBody>
      </p:sp>
    </p:spTree>
    <p:extLst>
      <p:ext uri="{BB962C8B-B14F-4D97-AF65-F5344CB8AC3E}">
        <p14:creationId xmlns="" xmlns:p14="http://schemas.microsoft.com/office/powerpoint/2010/main" val="3061199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pPr/>
              <a:t>1</a:t>
            </a:fld>
            <a:endParaRPr lang="en-US" dirty="0"/>
          </a:p>
        </p:txBody>
      </p:sp>
    </p:spTree>
    <p:extLst>
      <p:ext uri="{BB962C8B-B14F-4D97-AF65-F5344CB8AC3E}">
        <p14:creationId xmlns="" xmlns:p14="http://schemas.microsoft.com/office/powerpoint/2010/main" val="150512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pPr/>
              <a:t>2</a:t>
            </a:fld>
            <a:endParaRPr lang="en-US" dirty="0"/>
          </a:p>
        </p:txBody>
      </p:sp>
    </p:spTree>
    <p:extLst>
      <p:ext uri="{BB962C8B-B14F-4D97-AF65-F5344CB8AC3E}">
        <p14:creationId xmlns="" xmlns:p14="http://schemas.microsoft.com/office/powerpoint/2010/main" val="1505123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pPr/>
              <a:t>3</a:t>
            </a:fld>
            <a:endParaRPr lang="en-US" dirty="0"/>
          </a:p>
        </p:txBody>
      </p:sp>
    </p:spTree>
    <p:extLst>
      <p:ext uri="{BB962C8B-B14F-4D97-AF65-F5344CB8AC3E}">
        <p14:creationId xmlns="" xmlns:p14="http://schemas.microsoft.com/office/powerpoint/2010/main" val="150512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pPr/>
              <a:t>4</a:t>
            </a:fld>
            <a:endParaRPr lang="en-US" dirty="0"/>
          </a:p>
        </p:txBody>
      </p:sp>
    </p:spTree>
    <p:extLst>
      <p:ext uri="{BB962C8B-B14F-4D97-AF65-F5344CB8AC3E}">
        <p14:creationId xmlns="" xmlns:p14="http://schemas.microsoft.com/office/powerpoint/2010/main" val="150512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pPr/>
              <a:t>5</a:t>
            </a:fld>
            <a:endParaRPr lang="en-US" dirty="0"/>
          </a:p>
        </p:txBody>
      </p:sp>
    </p:spTree>
    <p:extLst>
      <p:ext uri="{BB962C8B-B14F-4D97-AF65-F5344CB8AC3E}">
        <p14:creationId xmlns="" xmlns:p14="http://schemas.microsoft.com/office/powerpoint/2010/main" val="150512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Picture </a:t>
            </a:r>
            <a:r>
              <a:rPr lang="en-US" sz="1400" b="1" baseline="0" dirty="0" smtClean="0"/>
              <a:t>with watercolor overlay background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(Advanced)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On the </a:t>
            </a:r>
            <a:r>
              <a:rPr lang="en-US" b="1" dirty="0" smtClean="0"/>
              <a:t>Insert</a:t>
            </a:r>
            <a:r>
              <a:rPr lang="en-US" dirty="0" smtClean="0"/>
              <a:t> tab, in the </a:t>
            </a:r>
            <a:r>
              <a:rPr lang="en-US" b="1" dirty="0" smtClean="0"/>
              <a:t>Images</a:t>
            </a:r>
            <a:r>
              <a:rPr lang="en-US" dirty="0" smtClean="0"/>
              <a:t> group, click </a:t>
            </a:r>
            <a:r>
              <a:rPr lang="en-US" b="1" dirty="0" smtClean="0"/>
              <a:t>Picture</a:t>
            </a:r>
            <a:r>
              <a:rPr lang="en-US" dirty="0" smtClean="0"/>
              <a:t>.</a:t>
            </a:r>
            <a:r>
              <a:rPr lang="en-US" baseline="0" dirty="0" smtClean="0"/>
              <a:t>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Insert Picture </a:t>
            </a:r>
            <a:r>
              <a:rPr lang="en-US" sz="1200" kern="1200" dirty="0" smtClean="0">
                <a:solidFill>
                  <a:schemeClr val="tx1"/>
                </a:solidFill>
                <a:effectLst/>
                <a:latin typeface="+mn-lt"/>
                <a:ea typeface="+mn-ea"/>
                <a:cs typeface="+mn-cs"/>
              </a:rPr>
              <a:t>dialog box, select a picture and then click </a:t>
            </a:r>
            <a:r>
              <a:rPr lang="en-US" sz="1200" b="1" kern="1200" dirty="0" smtClean="0">
                <a:solidFill>
                  <a:schemeClr val="tx1"/>
                </a:solidFill>
                <a:effectLst/>
                <a:latin typeface="+mn-lt"/>
                <a:ea typeface="+mn-ea"/>
                <a:cs typeface="+mn-cs"/>
              </a:rPr>
              <a:t>Insert</a:t>
            </a:r>
            <a:r>
              <a:rPr lang="en-US" sz="1200" kern="1200" dirty="0" smtClean="0">
                <a:solidFill>
                  <a:schemeClr val="tx1"/>
                </a:solidFill>
                <a:effectLst/>
                <a:latin typeface="+mn-lt"/>
                <a:ea typeface="+mn-ea"/>
                <a:cs typeface="+mn-cs"/>
              </a:rPr>
              <a:t>.</a:t>
            </a:r>
            <a:endParaRPr lang="en-US" dirty="0" smtClean="0"/>
          </a:p>
          <a:p>
            <a:pPr marL="228600" indent="-228600">
              <a:buAutoNum type="arabicPeriod"/>
            </a:pPr>
            <a:r>
              <a:rPr lang="en-US" baseline="0" dirty="0" smtClean="0"/>
              <a:t>Under </a:t>
            </a:r>
            <a:r>
              <a:rPr lang="en-US" b="1" baseline="0" dirty="0" smtClean="0"/>
              <a:t>Picture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arrow below </a:t>
            </a:r>
            <a:r>
              <a:rPr lang="en-US" b="1" baseline="0" dirty="0" smtClean="0"/>
              <a:t>Crop</a:t>
            </a:r>
            <a:r>
              <a:rPr lang="en-US" baseline="0" dirty="0" smtClean="0"/>
              <a:t>, point to </a:t>
            </a:r>
            <a:r>
              <a:rPr lang="en-US" b="1" baseline="0" dirty="0" smtClean="0"/>
              <a:t>Crop to Shape</a:t>
            </a:r>
            <a:r>
              <a:rPr lang="en-US" baseline="0" dirty="0" smtClean="0"/>
              <a:t>, and then under </a:t>
            </a:r>
            <a:r>
              <a:rPr lang="en-US" b="1" baseline="0" dirty="0" smtClean="0"/>
              <a:t>Rectangle</a:t>
            </a:r>
            <a:r>
              <a:rPr lang="en-US" baseline="0" dirty="0" smtClean="0"/>
              <a:t> click </a:t>
            </a:r>
            <a:r>
              <a:rPr lang="en-US" b="1" baseline="0" dirty="0" smtClean="0"/>
              <a:t>Rounded 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Drag the yellow diamond adjustment handle to the left to decrease the width of the donut shape.</a:t>
            </a:r>
            <a:endParaRPr lang="en-US" baseline="0" dirty="0" smtClean="0"/>
          </a:p>
          <a:p>
            <a:pPr marL="228600" indent="-228600">
              <a:buFont typeface="+mj-lt"/>
              <a:buAutoNum type="arabicPeriod"/>
            </a:pPr>
            <a:r>
              <a:rPr lang="en-US" baseline="0" dirty="0" smtClean="0"/>
              <a:t>Select the picture. Under </a:t>
            </a:r>
            <a:r>
              <a:rPr lang="en-US" b="1" baseline="0" dirty="0" smtClean="0"/>
              <a:t>Picture</a:t>
            </a:r>
            <a:r>
              <a:rPr lang="en-US" baseline="0" dirty="0" smtClean="0"/>
              <a:t> </a:t>
            </a:r>
            <a:r>
              <a:rPr lang="en-US" b="1" baseline="0" dirty="0" smtClean="0"/>
              <a:t>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click the </a:t>
            </a:r>
            <a:r>
              <a:rPr lang="en-US" b="1" baseline="0" dirty="0" smtClean="0"/>
              <a:t>Size &amp; Position </a:t>
            </a:r>
            <a:r>
              <a:rPr lang="en-US" baseline="0" dirty="0" smtClean="0"/>
              <a:t>dialog box launcher. </a:t>
            </a: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resize or crop the image so that the height is set to </a:t>
            </a:r>
            <a:r>
              <a:rPr lang="en-US" sz="1200" b="1" kern="1200" dirty="0" smtClean="0">
                <a:solidFill>
                  <a:schemeClr val="tx1"/>
                </a:solidFill>
                <a:effectLst/>
                <a:latin typeface="+mn-lt"/>
                <a:ea typeface="+mn-ea"/>
                <a:cs typeface="+mn-cs"/>
              </a:rPr>
              <a:t>4.11”</a:t>
            </a:r>
            <a:r>
              <a:rPr lang="en-US" sz="1200" kern="1200" dirty="0" smtClean="0">
                <a:solidFill>
                  <a:schemeClr val="tx1"/>
                </a:solidFill>
                <a:effectLst/>
                <a:latin typeface="+mn-lt"/>
                <a:ea typeface="+mn-ea"/>
                <a:cs typeface="+mn-cs"/>
              </a:rPr>
              <a:t> and the width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set to </a:t>
            </a:r>
            <a:r>
              <a:rPr lang="en-US" sz="1200" b="1" kern="1200" dirty="0" smtClean="0">
                <a:solidFill>
                  <a:schemeClr val="tx1"/>
                </a:solidFill>
                <a:effectLst/>
                <a:latin typeface="+mn-lt"/>
                <a:ea typeface="+mn-ea"/>
                <a:cs typeface="+mn-cs"/>
              </a:rPr>
              <a:t>5.44”</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To crop the picture, click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Crop</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Crop position</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Left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boxes. </a:t>
            </a:r>
          </a:p>
          <a:p>
            <a:pPr marL="628650" lvl="1" indent="-171450">
              <a:buFont typeface="Arial" pitchFamily="34" charset="0"/>
              <a:buChar char="•"/>
            </a:pPr>
            <a:r>
              <a:rPr lang="en-US" sz="1200" kern="1200" dirty="0" smtClean="0">
                <a:solidFill>
                  <a:schemeClr val="tx1"/>
                </a:solidFill>
                <a:effectLst/>
                <a:latin typeface="+mn-lt"/>
                <a:ea typeface="+mn-ea"/>
                <a:cs typeface="+mn-cs"/>
              </a:rPr>
              <a:t>To resize the picture, click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in the left pane, and in the </a:t>
            </a:r>
            <a:r>
              <a:rPr lang="en-US" sz="1200" b="1"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pane, under </a:t>
            </a:r>
            <a:r>
              <a:rPr lang="en-US" sz="1200" b="1" kern="1200" dirty="0" smtClean="0">
                <a:solidFill>
                  <a:schemeClr val="tx1"/>
                </a:solidFill>
                <a:effectLst/>
                <a:latin typeface="+mn-lt"/>
                <a:ea typeface="+mn-ea"/>
                <a:cs typeface="+mn-cs"/>
              </a:rPr>
              <a:t>Size and rotate</a:t>
            </a:r>
            <a:r>
              <a:rPr lang="en-US" sz="1200" kern="1200" dirty="0" smtClean="0">
                <a:solidFill>
                  <a:schemeClr val="tx1"/>
                </a:solidFill>
                <a:effectLst/>
                <a:latin typeface="+mn-lt"/>
                <a:ea typeface="+mn-ea"/>
                <a:cs typeface="+mn-cs"/>
              </a:rPr>
              <a:t>, enter values into the </a:t>
            </a:r>
            <a:r>
              <a:rPr lang="en-US" sz="1200" b="1" kern="1200" dirty="0" smtClean="0">
                <a:solidFill>
                  <a:schemeClr val="tx1"/>
                </a:solidFill>
                <a:effectLst/>
                <a:latin typeface="+mn-lt"/>
                <a:ea typeface="+mn-ea"/>
                <a:cs typeface="+mn-cs"/>
              </a:rPr>
              <a:t>Height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Width</a:t>
            </a:r>
            <a:r>
              <a:rPr lang="en-US" sz="1200" kern="1200" dirty="0" smtClean="0">
                <a:solidFill>
                  <a:schemeClr val="tx1"/>
                </a:solidFill>
                <a:effectLst/>
                <a:latin typeface="+mn-lt"/>
                <a:ea typeface="+mn-ea"/>
                <a:cs typeface="+mn-cs"/>
              </a:rPr>
              <a:t> boxes.</a:t>
            </a:r>
          </a:p>
          <a:p>
            <a:pPr marL="228600" indent="-228600">
              <a:buAutoNum type="arabicPeriod"/>
            </a:pPr>
            <a:r>
              <a:rPr lang="en-US" sz="1200" kern="1200" dirty="0" smtClean="0">
                <a:solidFill>
                  <a:schemeClr val="tx1"/>
                </a:solidFill>
                <a:effectLst/>
                <a:latin typeface="+mn-lt"/>
                <a:ea typeface="+mn-ea"/>
                <a:cs typeface="+mn-cs"/>
              </a:rPr>
              <a:t>Also in the </a:t>
            </a:r>
            <a:r>
              <a:rPr lang="en-US" sz="1200" b="1" kern="1200" dirty="0" smtClean="0">
                <a:solidFill>
                  <a:schemeClr val="tx1"/>
                </a:solidFill>
                <a:effectLst/>
                <a:latin typeface="+mn-lt"/>
                <a:ea typeface="+mn-ea"/>
                <a:cs typeface="+mn-cs"/>
              </a:rPr>
              <a:t>Format Picture </a:t>
            </a:r>
            <a:r>
              <a:rPr lang="en-US" sz="1200" kern="1200" dirty="0" smtClean="0">
                <a:solidFill>
                  <a:schemeClr val="tx1"/>
                </a:solidFill>
                <a:effectLst/>
                <a:latin typeface="+mn-lt"/>
                <a:ea typeface="+mn-ea"/>
                <a:cs typeface="+mn-cs"/>
              </a:rPr>
              <a:t>dialog box, click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in the left pane, in the </a:t>
            </a:r>
            <a:r>
              <a:rPr lang="en-US" sz="1200" b="1" kern="1200" dirty="0" smtClean="0">
                <a:solidFill>
                  <a:schemeClr val="tx1"/>
                </a:solidFill>
                <a:effectLst/>
                <a:latin typeface="+mn-lt"/>
                <a:ea typeface="+mn-ea"/>
                <a:cs typeface="+mn-cs"/>
              </a:rPr>
              <a:t>Shadow</a:t>
            </a:r>
            <a:r>
              <a:rPr lang="en-US" sz="1200" kern="1200" dirty="0" smtClean="0">
                <a:solidFill>
                  <a:schemeClr val="tx1"/>
                </a:solidFill>
                <a:effectLst/>
                <a:latin typeface="+mn-lt"/>
                <a:ea typeface="+mn-ea"/>
                <a:cs typeface="+mn-cs"/>
              </a:rPr>
              <a:t> pane, do the following:</a:t>
            </a:r>
          </a:p>
          <a:p>
            <a:pPr marL="685800" lvl="1" indent="-228600">
              <a:buFont typeface="Arial" pitchFamily="34" charset="0"/>
              <a:buChar char="•"/>
            </a:pPr>
            <a:r>
              <a:rPr lang="en-US" sz="1200" kern="1200" dirty="0" smtClean="0">
                <a:solidFill>
                  <a:schemeClr val="tx1"/>
                </a:solidFill>
                <a:effectLst/>
                <a:latin typeface="+mn-lt"/>
                <a:ea typeface="+mn-ea"/>
                <a:cs typeface="+mn-cs"/>
              </a:rPr>
              <a:t>Click the button next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and then under </a:t>
            </a:r>
            <a:r>
              <a:rPr lang="en-US" sz="1200" b="1" kern="1200" baseline="0" dirty="0" smtClean="0">
                <a:solidFill>
                  <a:schemeClr val="tx1"/>
                </a:solidFill>
                <a:effectLst/>
                <a:latin typeface="+mn-lt"/>
                <a:ea typeface="+mn-ea"/>
                <a:cs typeface="+mn-cs"/>
              </a:rPr>
              <a:t>Theme Colors </a:t>
            </a:r>
            <a:r>
              <a:rPr lang="en-US" sz="1200" kern="1200" baseline="0" dirty="0" smtClean="0">
                <a:solidFill>
                  <a:schemeClr val="tx1"/>
                </a:solidFill>
                <a:effectLst/>
                <a:latin typeface="+mn-lt"/>
                <a:ea typeface="+mn-ea"/>
                <a:cs typeface="+mn-cs"/>
              </a:rPr>
              <a:t>click </a:t>
            </a:r>
            <a:r>
              <a:rPr lang="en-US" sz="1200" b="1" kern="1200" baseline="0" dirty="0" smtClean="0">
                <a:solidFill>
                  <a:schemeClr val="tx1"/>
                </a:solidFill>
                <a:effectLst/>
                <a:latin typeface="+mn-lt"/>
                <a:ea typeface="+mn-ea"/>
                <a:cs typeface="+mn-cs"/>
              </a:rPr>
              <a:t>Black, Text 1</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30%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Size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102%</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Blur</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15pt</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Angle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p>
          <a:p>
            <a:pPr marL="685800" lvl="1" indent="-228600">
              <a:buFont typeface="Arial" pitchFamily="34" charset="0"/>
              <a:buChar char="•"/>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Distance</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0</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indent="0">
              <a:buNone/>
            </a:pPr>
            <a:endParaRPr lang="en-US" baseline="0" dirty="0" smtClean="0"/>
          </a:p>
          <a:p>
            <a:pPr marL="0" indent="0">
              <a:buNone/>
            </a:pPr>
            <a:endParaRPr lang="en-US" baseline="0" dirty="0" smtClean="0"/>
          </a:p>
          <a:p>
            <a:pPr marL="0" indent="0">
              <a:buNone/>
            </a:pPr>
            <a:r>
              <a:rPr lang="en-US" baseline="0" dirty="0" smtClean="0"/>
              <a:t>To reproduce the text effects on this slide, do the following:</a:t>
            </a:r>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Text</a:t>
            </a:r>
            <a:r>
              <a:rPr lang="en-US" baseline="0" dirty="0" smtClean="0"/>
              <a:t> group, click </a:t>
            </a:r>
            <a:r>
              <a:rPr lang="en-US" b="1" baseline="0" dirty="0" smtClean="0"/>
              <a:t>Text Box</a:t>
            </a:r>
            <a:r>
              <a:rPr lang="en-US" baseline="0" dirty="0" smtClean="0"/>
              <a:t>. On the slide, drag to draw a text box.</a:t>
            </a:r>
          </a:p>
          <a:p>
            <a:pPr marL="228600" indent="-228600">
              <a:buAutoNum type="arabicPeriod"/>
            </a:pPr>
            <a:r>
              <a:rPr lang="en-US" sz="1200" kern="1200" dirty="0" smtClean="0">
                <a:solidFill>
                  <a:schemeClr val="tx1"/>
                </a:solidFill>
                <a:effectLst/>
                <a:latin typeface="+mn-lt"/>
                <a:ea typeface="+mn-ea"/>
                <a:cs typeface="+mn-cs"/>
              </a:rPr>
              <a:t>Enter text in the text box, and then select the text.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group, do the following:</a:t>
            </a:r>
          </a:p>
          <a:p>
            <a:pPr marL="685800" lvl="1" indent="-228600">
              <a:buAutoNum type="arabicPeriod"/>
            </a:pPr>
            <a:r>
              <a:rPr lang="en-US" sz="1200" kern="1200" dirty="0" smtClean="0">
                <a:solidFill>
                  <a:schemeClr val="tx1"/>
                </a:solidFill>
                <a:effectLst/>
                <a:latin typeface="+mn-lt"/>
                <a:ea typeface="+mn-ea"/>
                <a:cs typeface="+mn-cs"/>
              </a:rPr>
              <a:t>Click</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Italic</a:t>
            </a:r>
            <a:r>
              <a:rPr lang="en-US" sz="1200" kern="1200" baseline="0" dirty="0" smtClean="0">
                <a:solidFill>
                  <a:schemeClr val="tx1"/>
                </a:solidFill>
                <a:effectLst/>
                <a:latin typeface="+mn-lt"/>
                <a:ea typeface="+mn-ea"/>
                <a:cs typeface="+mn-cs"/>
              </a:rPr>
              <a:t>.</a:t>
            </a:r>
          </a:p>
          <a:p>
            <a:pPr marL="685800" lvl="1" indent="-228600">
              <a:buAutoNum type="arabicPeriod"/>
            </a:pPr>
            <a:r>
              <a:rPr lang="en-US" sz="1200" kern="1200" baseline="0" dirty="0" smtClean="0">
                <a:solidFill>
                  <a:schemeClr val="tx1"/>
                </a:solidFill>
                <a:effectLst/>
                <a:latin typeface="+mn-lt"/>
                <a:ea typeface="+mn-ea"/>
                <a:cs typeface="+mn-cs"/>
              </a:rPr>
              <a:t>In the </a:t>
            </a:r>
            <a:r>
              <a:rPr lang="en-US" sz="1200" b="1" kern="1200" baseline="0" dirty="0" smtClean="0">
                <a:solidFill>
                  <a:schemeClr val="tx1"/>
                </a:solidFill>
                <a:effectLst/>
                <a:latin typeface="+mn-lt"/>
                <a:ea typeface="+mn-ea"/>
                <a:cs typeface="+mn-cs"/>
              </a:rPr>
              <a:t>Font Color </a:t>
            </a:r>
            <a:r>
              <a:rPr lang="en-US" sz="1200" kern="1200" baseline="0" dirty="0" smtClean="0">
                <a:solidFill>
                  <a:schemeClr val="tx1"/>
                </a:solidFill>
                <a:effectLst/>
                <a:latin typeface="+mn-lt"/>
                <a:ea typeface="+mn-ea"/>
                <a:cs typeface="+mn-cs"/>
              </a:rPr>
              <a:t>list,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240</a:t>
            </a:r>
            <a:r>
              <a:rPr lang="en-US" sz="1200" kern="1200" dirty="0" smtClean="0">
                <a:solidFill>
                  <a:schemeClr val="tx1"/>
                </a:solidFill>
                <a:effectLst/>
                <a:latin typeface="+mn-lt"/>
                <a:ea typeface="+mn-ea"/>
                <a:cs typeface="+mn-cs"/>
              </a:rPr>
              <a:t>.</a:t>
            </a:r>
          </a:p>
          <a:p>
            <a:pPr marL="685800" lvl="1" indent="-228600">
              <a:buAutoNum type="arabicPeriod"/>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Corbel</a:t>
            </a:r>
            <a:r>
              <a:rPr lang="en-US" sz="1200" b="0" kern="120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pPr marL="685800" lvl="1" indent="-228600">
              <a:buAutoNum type="arabicPeriod"/>
            </a:pPr>
            <a:r>
              <a:rPr lang="en-US" sz="1200" b="0" kern="1200" dirty="0" smtClean="0">
                <a:solidFill>
                  <a:schemeClr val="tx1"/>
                </a:solidFill>
                <a:effectLst/>
                <a:latin typeface="+mn-lt"/>
                <a:ea typeface="+mn-ea"/>
                <a:cs typeface="+mn-cs"/>
              </a:rPr>
              <a:t>In</a:t>
            </a:r>
            <a:r>
              <a:rPr lang="en-US" sz="1200" b="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Font Size </a:t>
            </a:r>
            <a:r>
              <a:rPr lang="en-US" sz="1200" b="0" kern="1200" baseline="0" dirty="0" smtClean="0">
                <a:solidFill>
                  <a:schemeClr val="tx1"/>
                </a:solidFill>
                <a:effectLst/>
                <a:latin typeface="+mn-lt"/>
                <a:ea typeface="+mn-ea"/>
                <a:cs typeface="+mn-cs"/>
              </a:rPr>
              <a:t>list, select </a:t>
            </a:r>
            <a:r>
              <a:rPr lang="en-US" sz="1200" b="1" kern="1200" baseline="0" dirty="0" smtClean="0">
                <a:solidFill>
                  <a:schemeClr val="tx1"/>
                </a:solidFill>
                <a:effectLst/>
                <a:latin typeface="+mn-lt"/>
                <a:ea typeface="+mn-ea"/>
                <a:cs typeface="+mn-cs"/>
              </a:rPr>
              <a:t>36 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 the background effects on this</a:t>
            </a:r>
            <a:r>
              <a:rPr lang="en-US" baseline="0" dirty="0" smtClean="0"/>
              <a:t> slide, do the following: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On the slide, drag to draw a rectangle.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Picture or texture fill</a:t>
            </a:r>
            <a:r>
              <a:rPr lang="en-US" baseline="0" dirty="0" smtClean="0"/>
              <a:t>. Also in the </a:t>
            </a:r>
            <a:r>
              <a:rPr lang="en-US" b="1" baseline="0" dirty="0" smtClean="0"/>
              <a:t>Fill</a:t>
            </a:r>
            <a:r>
              <a:rPr lang="en-US" baseline="0" dirty="0" smtClean="0"/>
              <a:t> pane, click the button next to </a:t>
            </a:r>
            <a:r>
              <a:rPr lang="en-US" b="1" baseline="0" dirty="0" smtClean="0"/>
              <a:t>Texture</a:t>
            </a:r>
            <a:r>
              <a:rPr lang="en-US" baseline="0" dirty="0" smtClean="0"/>
              <a:t> and then choose </a:t>
            </a:r>
            <a:r>
              <a:rPr lang="en-US" b="1" baseline="0" dirty="0" smtClean="0"/>
              <a:t>Blue Tissue Paper</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Corrections </a:t>
            </a:r>
            <a:r>
              <a:rPr lang="en-US" baseline="0" dirty="0" smtClean="0"/>
              <a:t>in the left pane, in the </a:t>
            </a:r>
            <a:r>
              <a:rPr lang="en-US" b="1" baseline="0" dirty="0" smtClean="0"/>
              <a:t>Picture Corrections </a:t>
            </a:r>
            <a:r>
              <a:rPr lang="en-US" baseline="0" dirty="0" smtClean="0"/>
              <a:t>pane, under </a:t>
            </a:r>
            <a:r>
              <a:rPr lang="en-US" b="1" baseline="0" dirty="0" smtClean="0"/>
              <a:t>Brightness and Contrast</a:t>
            </a:r>
            <a:r>
              <a:rPr lang="en-US" baseline="0" dirty="0" smtClean="0"/>
              <a:t>,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Brightness</a:t>
            </a:r>
            <a:r>
              <a:rPr lang="en-US" baseline="0" dirty="0" smtClean="0"/>
              <a:t> box, enter </a:t>
            </a:r>
            <a:r>
              <a:rPr lang="en-US" b="1" baseline="0" dirty="0" smtClean="0"/>
              <a:t>-40%</a:t>
            </a:r>
            <a:r>
              <a:rPr lang="en-US"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Contrast</a:t>
            </a:r>
            <a:r>
              <a:rPr lang="en-US" baseline="0" dirty="0" smtClean="0"/>
              <a:t> box, enter </a:t>
            </a:r>
            <a:r>
              <a:rPr lang="en-US" b="1" baseline="0" dirty="0" smtClean="0"/>
              <a:t>40%</a:t>
            </a:r>
            <a:r>
              <a:rPr lang="en-US" baseline="0" dirty="0" smtClean="0"/>
              <a:t>.</a:t>
            </a:r>
          </a:p>
          <a:p>
            <a:pPr marL="228600" lvl="0" indent="-228600">
              <a:buFont typeface="+mj-lt"/>
              <a:buAutoNum type="arabicPeriod"/>
            </a:pPr>
            <a:r>
              <a:rPr lang="en-US" sz="1200" kern="1200" dirty="0" smtClean="0">
                <a:solidFill>
                  <a:schemeClr val="tx1"/>
                </a:solidFill>
                <a:effectLst/>
                <a:latin typeface="+mn-lt"/>
                <a:ea typeface="+mn-ea"/>
                <a:cs typeface="+mn-cs"/>
              </a:rPr>
              <a:t>Select the rectangle. 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Press DELETE to delete the rectangle.</a:t>
            </a:r>
          </a:p>
          <a:p>
            <a:pPr marL="228600" indent="-228600">
              <a:buFont typeface="+mj-lt"/>
              <a:buAutoNum type="arabicPeriod"/>
            </a:pPr>
            <a:r>
              <a:rPr lang="en-US" sz="1200" kern="1200" dirty="0" smtClean="0">
                <a:solidFill>
                  <a:schemeClr val="tx1"/>
                </a:solidFill>
                <a:effectLst/>
                <a:latin typeface="+mn-lt"/>
                <a:ea typeface="+mn-ea"/>
                <a:cs typeface="+mn-cs"/>
              </a:rPr>
              <a:t>Also 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below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select </a:t>
            </a:r>
            <a:r>
              <a:rPr lang="en-US" sz="1200" b="1" kern="1200" dirty="0" smtClean="0">
                <a:solidFill>
                  <a:schemeClr val="tx1"/>
                </a:solidFill>
                <a:effectLst/>
                <a:latin typeface="+mn-lt"/>
                <a:ea typeface="+mn-ea"/>
                <a:cs typeface="+mn-cs"/>
              </a:rPr>
              <a:t>Paste Special</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Paste Special </a:t>
            </a:r>
            <a:r>
              <a:rPr lang="en-US" sz="1200" kern="1200" dirty="0" smtClean="0">
                <a:solidFill>
                  <a:schemeClr val="tx1"/>
                </a:solidFill>
                <a:effectLst/>
                <a:latin typeface="+mn-lt"/>
                <a:ea typeface="+mn-ea"/>
                <a:cs typeface="+mn-cs"/>
              </a:rPr>
              <a:t>dialog box, select </a:t>
            </a:r>
            <a:r>
              <a:rPr lang="en-US" sz="1200" b="1" kern="1200" dirty="0" smtClean="0">
                <a:solidFill>
                  <a:schemeClr val="tx1"/>
                </a:solidFill>
                <a:effectLst/>
                <a:latin typeface="+mn-lt"/>
                <a:ea typeface="+mn-ea"/>
                <a:cs typeface="+mn-cs"/>
              </a:rPr>
              <a:t>Paste</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As</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Picture (PNG)</a:t>
            </a:r>
            <a:r>
              <a:rPr lang="en-US" sz="1200" kern="1200" dirty="0" smtClean="0">
                <a:solidFill>
                  <a:schemeClr val="tx1"/>
                </a:solidFill>
                <a:effectLst/>
                <a:latin typeface="+mn-lt"/>
                <a:ea typeface="+mn-ea"/>
                <a:cs typeface="+mn-cs"/>
              </a:rPr>
              <a:t>.</a:t>
            </a:r>
          </a:p>
          <a:p>
            <a:pPr marL="228600" indent="-228600">
              <a:buFont typeface="+mj-lt"/>
              <a:buAutoNum type="arabicPeriod"/>
            </a:pPr>
            <a:r>
              <a:rPr lang="en-US" sz="1200" kern="1200" baseline="0" dirty="0" smtClean="0">
                <a:solidFill>
                  <a:schemeClr val="tx1"/>
                </a:solidFill>
                <a:effectLst/>
                <a:latin typeface="+mn-lt"/>
                <a:ea typeface="+mn-ea"/>
                <a:cs typeface="+mn-cs"/>
              </a:rPr>
              <a:t>Select the picture. Under </a:t>
            </a:r>
            <a:r>
              <a:rPr lang="en-US" sz="1200" b="1" kern="1200" baseline="0" dirty="0" smtClean="0">
                <a:solidFill>
                  <a:schemeClr val="tx1"/>
                </a:solidFill>
                <a:effectLst/>
                <a:latin typeface="+mn-lt"/>
                <a:ea typeface="+mn-ea"/>
                <a:cs typeface="+mn-cs"/>
              </a:rPr>
              <a:t>Picture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Tools</a:t>
            </a:r>
            <a:r>
              <a:rPr lang="en-US" sz="1200" kern="1200" baseline="0" dirty="0" smtClean="0">
                <a:solidFill>
                  <a:schemeClr val="tx1"/>
                </a:solidFill>
                <a:effectLst/>
                <a:latin typeface="+mn-lt"/>
                <a:ea typeface="+mn-ea"/>
                <a:cs typeface="+mn-cs"/>
              </a:rPr>
              <a:t>, on the </a:t>
            </a:r>
            <a:r>
              <a:rPr lang="en-US" sz="1200" b="1" kern="1200" baseline="0" dirty="0" smtClean="0">
                <a:solidFill>
                  <a:schemeClr val="tx1"/>
                </a:solidFill>
                <a:effectLst/>
                <a:latin typeface="+mn-lt"/>
                <a:ea typeface="+mn-ea"/>
                <a:cs typeface="+mn-cs"/>
              </a:rPr>
              <a:t>Format</a:t>
            </a:r>
            <a:r>
              <a:rPr lang="en-US" sz="1200" kern="1200" baseline="0" dirty="0" smtClean="0">
                <a:solidFill>
                  <a:schemeClr val="tx1"/>
                </a:solidFill>
                <a:effectLst/>
                <a:latin typeface="+mn-lt"/>
                <a:ea typeface="+mn-ea"/>
                <a:cs typeface="+mn-cs"/>
              </a:rPr>
              <a:t> tab, in the </a:t>
            </a:r>
            <a:r>
              <a:rPr lang="en-US" sz="1200" b="1" kern="1200" baseline="0" dirty="0" smtClean="0">
                <a:solidFill>
                  <a:schemeClr val="tx1"/>
                </a:solidFill>
                <a:effectLst/>
                <a:latin typeface="+mn-lt"/>
                <a:ea typeface="+mn-ea"/>
                <a:cs typeface="+mn-cs"/>
              </a:rPr>
              <a:t>Picture Styles </a:t>
            </a:r>
            <a:r>
              <a:rPr lang="en-US" sz="1200" kern="1200" baseline="0" dirty="0" smtClean="0">
                <a:solidFill>
                  <a:schemeClr val="tx1"/>
                </a:solidFill>
                <a:effectLst/>
                <a:latin typeface="+mn-lt"/>
                <a:ea typeface="+mn-ea"/>
                <a:cs typeface="+mn-cs"/>
              </a:rPr>
              <a:t>group, click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launcher. In the </a:t>
            </a:r>
            <a:r>
              <a:rPr lang="en-US" sz="1200" b="1" kern="1200" baseline="0" dirty="0" smtClean="0">
                <a:solidFill>
                  <a:schemeClr val="tx1"/>
                </a:solidFill>
                <a:effectLst/>
                <a:latin typeface="+mn-lt"/>
                <a:ea typeface="+mn-ea"/>
                <a:cs typeface="+mn-cs"/>
              </a:rPr>
              <a:t>Format Picture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Picture Corrections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Brightness and Contrast</a:t>
            </a:r>
            <a:r>
              <a:rPr lang="en-US" sz="1200" kern="1200" baseline="0" dirty="0" smtClean="0">
                <a:solidFill>
                  <a:schemeClr val="tx1"/>
                </a:solidFill>
                <a:effectLst/>
                <a:latin typeface="+mn-lt"/>
                <a:ea typeface="+mn-ea"/>
                <a:cs typeface="+mn-cs"/>
              </a:rPr>
              <a:t>, do the following:</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Brightness</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-15%</a:t>
            </a:r>
            <a:r>
              <a:rPr lang="en-US" b="0" kern="1200" baseline="0" dirty="0" smtClean="0">
                <a:solidFill>
                  <a:schemeClr val="tx1"/>
                </a:solidFill>
                <a:effectLst/>
                <a:latin typeface="+mn-lt"/>
                <a:ea typeface="+mn-ea"/>
                <a:cs typeface="+mn-cs"/>
              </a:rPr>
              <a:t>.</a:t>
            </a:r>
          </a:p>
          <a:p>
            <a:pPr marL="685800" lvl="1" indent="-228600">
              <a:buFont typeface="Arial" pitchFamily="34" charset="0"/>
              <a:buChar char="•"/>
            </a:pPr>
            <a:r>
              <a:rPr lang="en-US" kern="1200" baseline="0" dirty="0" smtClean="0">
                <a:solidFill>
                  <a:schemeClr val="tx1"/>
                </a:solidFill>
                <a:effectLst/>
                <a:latin typeface="+mn-lt"/>
                <a:ea typeface="+mn-ea"/>
                <a:cs typeface="+mn-cs"/>
              </a:rPr>
              <a:t>In the </a:t>
            </a:r>
            <a:r>
              <a:rPr lang="en-US" b="1" kern="1200" baseline="0" dirty="0" smtClean="0">
                <a:solidFill>
                  <a:schemeClr val="tx1"/>
                </a:solidFill>
                <a:effectLst/>
                <a:latin typeface="+mn-lt"/>
                <a:ea typeface="+mn-ea"/>
                <a:cs typeface="+mn-cs"/>
              </a:rPr>
              <a:t>Contrast</a:t>
            </a:r>
            <a:r>
              <a:rPr lang="en-US" kern="1200" baseline="0" dirty="0" smtClean="0">
                <a:solidFill>
                  <a:schemeClr val="tx1"/>
                </a:solidFill>
                <a:effectLst/>
                <a:latin typeface="+mn-lt"/>
                <a:ea typeface="+mn-ea"/>
                <a:cs typeface="+mn-cs"/>
              </a:rPr>
              <a:t> box, enter </a:t>
            </a:r>
            <a:r>
              <a:rPr lang="en-US" b="1" kern="1200" baseline="0" dirty="0" smtClean="0">
                <a:solidFill>
                  <a:schemeClr val="tx1"/>
                </a:solidFill>
                <a:effectLst/>
                <a:latin typeface="+mn-lt"/>
                <a:ea typeface="+mn-ea"/>
                <a:cs typeface="+mn-cs"/>
              </a:rPr>
              <a:t>50%</a:t>
            </a:r>
            <a:r>
              <a:rPr lang="en-US" b="0" kern="1200" baseline="0" dirty="0" smtClean="0">
                <a:solidFill>
                  <a:schemeClr val="tx1"/>
                </a:solidFill>
                <a:effectLst/>
                <a:latin typeface="+mn-lt"/>
                <a:ea typeface="+mn-ea"/>
                <a:cs typeface="+mn-cs"/>
              </a:rPr>
              <a:t>.</a:t>
            </a:r>
            <a:endParaRPr lang="en-US" b="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Picture Color </a:t>
            </a:r>
            <a:r>
              <a:rPr lang="en-US" baseline="0" dirty="0" smtClean="0"/>
              <a:t>in the left pane, in the </a:t>
            </a:r>
            <a:r>
              <a:rPr lang="en-US" b="1" baseline="0" dirty="0" smtClean="0"/>
              <a:t>Picture Color </a:t>
            </a:r>
            <a:r>
              <a:rPr lang="en-US" baseline="0" dirty="0" smtClean="0"/>
              <a:t>pane, under </a:t>
            </a:r>
            <a:r>
              <a:rPr lang="en-US" b="1" baseline="0" dirty="0" smtClean="0"/>
              <a:t>Recolor</a:t>
            </a:r>
            <a:r>
              <a:rPr lang="en-US" baseline="0" dirty="0" smtClean="0"/>
              <a:t>,  click the button next to </a:t>
            </a:r>
            <a:r>
              <a:rPr lang="en-US" b="1" baseline="0" dirty="0" smtClean="0"/>
              <a:t>Presets</a:t>
            </a:r>
            <a:r>
              <a:rPr lang="en-US" baseline="0" dirty="0" smtClean="0"/>
              <a:t>, and then click </a:t>
            </a:r>
            <a:r>
              <a:rPr lang="en-US" b="1" baseline="0" dirty="0" smtClean="0"/>
              <a:t>Sepia</a:t>
            </a:r>
            <a:r>
              <a:rPr lang="en-US"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Picture </a:t>
            </a:r>
            <a:r>
              <a:rPr lang="en-US" baseline="0" dirty="0" smtClean="0"/>
              <a:t>dialog box, click </a:t>
            </a:r>
            <a:r>
              <a:rPr lang="en-US" b="1" baseline="0" dirty="0" smtClean="0"/>
              <a:t>Artistic Effects </a:t>
            </a:r>
            <a:r>
              <a:rPr lang="en-US" baseline="0" dirty="0" smtClean="0"/>
              <a:t>in the left pane, in the </a:t>
            </a:r>
            <a:r>
              <a:rPr lang="en-US" b="1" baseline="0" dirty="0" smtClean="0"/>
              <a:t>Artistic Effects </a:t>
            </a:r>
            <a:r>
              <a:rPr lang="en-US" baseline="0" dirty="0" smtClean="0"/>
              <a:t>pane, click the button next to </a:t>
            </a:r>
            <a:r>
              <a:rPr lang="en-US" b="1" baseline="0" dirty="0" smtClean="0"/>
              <a:t>Artistic Effect</a:t>
            </a:r>
            <a:r>
              <a:rPr lang="en-US" baseline="0" dirty="0" smtClean="0"/>
              <a:t>, and then click </a:t>
            </a:r>
            <a:r>
              <a:rPr lang="en-US" b="1" baseline="0" dirty="0" smtClean="0"/>
              <a:t>Marker</a:t>
            </a:r>
            <a:r>
              <a:rPr lang="en-US" baseline="0" dirty="0" smtClean="0"/>
              <a:t>. Also in the </a:t>
            </a:r>
            <a:r>
              <a:rPr lang="en-US" b="1" baseline="0" dirty="0" smtClean="0"/>
              <a:t>Artistic Effects </a:t>
            </a:r>
            <a:r>
              <a:rPr lang="en-US" baseline="0" dirty="0" smtClean="0"/>
              <a:t>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Transparency</a:t>
            </a:r>
            <a:r>
              <a:rPr lang="en-US" baseline="0" dirty="0" smtClean="0"/>
              <a:t> box, enter </a:t>
            </a:r>
            <a:r>
              <a:rPr lang="en-US" b="1" baseline="0" dirty="0" smtClean="0"/>
              <a:t>41%</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In the </a:t>
            </a:r>
            <a:r>
              <a:rPr lang="en-US" b="1" baseline="0" dirty="0" smtClean="0"/>
              <a:t>Size</a:t>
            </a:r>
            <a:r>
              <a:rPr lang="en-US" baseline="0" dirty="0" smtClean="0"/>
              <a:t> box, enter </a:t>
            </a:r>
            <a:r>
              <a:rPr lang="en-US" b="1" baseline="0" dirty="0" smtClean="0"/>
              <a:t>100%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Rectangles</a:t>
            </a:r>
            <a:r>
              <a:rPr lang="en-US" baseline="0" dirty="0" smtClean="0"/>
              <a:t> click </a:t>
            </a:r>
            <a:r>
              <a:rPr lang="en-US" b="1" baseline="0" dirty="0" smtClean="0"/>
              <a:t>Rectangle</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On the slide, drag to draw a rectangle.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Select the rectangle.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Size</a:t>
            </a:r>
            <a:r>
              <a:rPr lang="en-US" baseline="0" dirty="0" smtClean="0"/>
              <a:t> group, in the </a:t>
            </a:r>
            <a:r>
              <a:rPr lang="en-US" b="1" baseline="0" dirty="0" smtClean="0"/>
              <a:t>Height</a:t>
            </a:r>
            <a:r>
              <a:rPr lang="en-US" baseline="0" dirty="0" smtClean="0"/>
              <a:t> box enter </a:t>
            </a:r>
            <a:r>
              <a:rPr lang="en-US" b="1" baseline="0" dirty="0" smtClean="0"/>
              <a:t>7.5”</a:t>
            </a:r>
            <a:r>
              <a:rPr lang="en-US" baseline="0" dirty="0" smtClean="0"/>
              <a:t> and in the </a:t>
            </a:r>
            <a:r>
              <a:rPr lang="en-US" b="1" baseline="0" dirty="0" smtClean="0"/>
              <a:t>Width</a:t>
            </a:r>
            <a:r>
              <a:rPr lang="en-US" baseline="0" dirty="0" smtClean="0"/>
              <a:t> box enter </a:t>
            </a:r>
            <a:r>
              <a:rPr lang="en-US" b="1" baseline="0" dirty="0" smtClean="0"/>
              <a:t>10”</a:t>
            </a:r>
            <a:r>
              <a:rPr lang="en-US" baseline="0" dirty="0" smtClean="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under </a:t>
            </a:r>
            <a:r>
              <a:rPr lang="en-US" b="1" baseline="0" dirty="0" smtClean="0"/>
              <a:t>Drawing Tools</a:t>
            </a:r>
            <a:r>
              <a:rPr lang="en-US" baseline="0" dirty="0" smtClean="0"/>
              <a:t>, on the </a:t>
            </a:r>
            <a:r>
              <a:rPr lang="en-US" b="1" baseline="0" dirty="0" smtClean="0"/>
              <a:t>Format</a:t>
            </a:r>
            <a:r>
              <a:rPr lang="en-US" baseline="0" dirty="0" smtClean="0"/>
              <a:t> tab, in the </a:t>
            </a:r>
            <a:r>
              <a:rPr lang="en-US" b="1" baseline="0" dirty="0" smtClean="0"/>
              <a:t>Shape Styles </a:t>
            </a:r>
            <a:r>
              <a:rPr lang="en-US" baseline="0" dirty="0" smtClean="0"/>
              <a:t>group, click the </a:t>
            </a:r>
            <a:r>
              <a:rPr lang="en-US" b="1" baseline="0" dirty="0" smtClean="0"/>
              <a:t>Format Shape </a:t>
            </a:r>
            <a:r>
              <a:rPr lang="en-US" baseline="0" dirty="0" smtClean="0"/>
              <a:t>dialog box launcher. In the </a:t>
            </a:r>
            <a:r>
              <a:rPr lang="en-US" b="1" baseline="0" dirty="0" smtClean="0"/>
              <a:t>Format Shape </a:t>
            </a:r>
            <a:r>
              <a:rPr lang="en-US" baseline="0" dirty="0" smtClean="0"/>
              <a:t>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Radial</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Direction </a:t>
            </a:r>
            <a:r>
              <a:rPr lang="en-US" sz="1200" b="0" kern="1200" dirty="0" smtClean="0">
                <a:solidFill>
                  <a:schemeClr val="tx1"/>
                </a:solidFill>
                <a:effectLst/>
                <a:latin typeface="+mn-lt"/>
                <a:ea typeface="+mn-ea"/>
                <a:cs typeface="+mn-cs"/>
              </a:rPr>
              <a:t>list</a:t>
            </a:r>
            <a:r>
              <a:rPr lang="en-US" sz="1200" kern="1200" dirty="0" smtClean="0">
                <a:solidFill>
                  <a:schemeClr val="tx1"/>
                </a:solidFill>
                <a:effectLst/>
                <a:latin typeface="+mn-lt"/>
                <a:ea typeface="+mn-ea"/>
                <a:cs typeface="+mn-cs"/>
              </a:rPr>
              <a:t>, select </a:t>
            </a:r>
            <a:r>
              <a:rPr lang="en-US" sz="1200" b="1" kern="1200" dirty="0" smtClean="0">
                <a:solidFill>
                  <a:schemeClr val="tx1"/>
                </a:solidFill>
                <a:effectLst/>
                <a:latin typeface="+mn-lt"/>
                <a:ea typeface="+mn-ea"/>
                <a:cs typeface="+mn-cs"/>
              </a:rPr>
              <a:t>From Center</a:t>
            </a:r>
            <a:r>
              <a:rPr lang="en-US" sz="1200" kern="1200" dirty="0" smtClean="0">
                <a:solidFill>
                  <a:schemeClr val="tx1"/>
                </a:solidFill>
                <a:effectLst/>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Select the last stop in the slider, and then do the following:</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a:t>
            </a:r>
          </a:p>
          <a:p>
            <a:pPr marL="1085850" lvl="2" indent="-171450">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then under </a:t>
            </a:r>
            <a:r>
              <a:rPr lang="en-US" sz="1200" b="1" kern="1200" dirty="0" smtClean="0">
                <a:solidFill>
                  <a:schemeClr val="tx1"/>
                </a:solidFill>
                <a:effectLst/>
                <a:latin typeface="+mn-lt"/>
                <a:ea typeface="+mn-ea"/>
                <a:cs typeface="+mn-cs"/>
              </a:rPr>
              <a:t>Theme Colors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Black, Text 1</a:t>
            </a:r>
            <a:r>
              <a:rPr lang="en-US" sz="1200" b="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Also in the </a:t>
            </a:r>
            <a:r>
              <a:rPr lang="en-US" b="1" baseline="0" dirty="0" smtClean="0"/>
              <a:t>Format Shape </a:t>
            </a:r>
            <a:r>
              <a:rPr lang="en-US" baseline="0" dirty="0" smtClean="0"/>
              <a:t>dialog box, click </a:t>
            </a:r>
            <a:r>
              <a:rPr lang="en-US" b="1" baseline="0" dirty="0" smtClean="0"/>
              <a:t>Line Color </a:t>
            </a:r>
            <a:r>
              <a:rPr lang="en-US" baseline="0" dirty="0" smtClean="0"/>
              <a:t>in the left pane, in the </a:t>
            </a:r>
            <a:r>
              <a:rPr lang="en-US" b="1" baseline="0" dirty="0" smtClean="0"/>
              <a:t>Line Color </a:t>
            </a:r>
            <a:r>
              <a:rPr lang="en-US" baseline="0" dirty="0" smtClean="0"/>
              <a:t>pane, click </a:t>
            </a:r>
            <a:r>
              <a:rPr lang="en-US" b="1" baseline="0" dirty="0" smtClean="0"/>
              <a:t>No line.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Press and hold CTRL, and then on the slide, select the picture and the gradient-fill rectangle.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to Slide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Middle</a:t>
            </a:r>
            <a:r>
              <a:rPr lang="en-US"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Click </a:t>
            </a:r>
            <a:r>
              <a:rPr lang="en-US" b="1" baseline="0" dirty="0" smtClean="0"/>
              <a:t>Align Center</a:t>
            </a:r>
            <a:r>
              <a:rPr lang="en-US" baseline="0" dirty="0" smtClean="0"/>
              <a:t>.</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reproduce</a:t>
            </a:r>
            <a:r>
              <a:rPr lang="en-US" baseline="0" dirty="0" smtClean="0"/>
              <a:t> the shape effects on this slide (watercolor overlays), do the following:</a:t>
            </a:r>
            <a:endParaRPr lang="en-US" dirty="0" smtClean="0"/>
          </a:p>
          <a:p>
            <a:pPr marL="228600" indent="-228600">
              <a:buAutoNum type="arabicPeriod"/>
            </a:pPr>
            <a:r>
              <a:rPr lang="en-US" baseline="0" dirty="0" smtClean="0"/>
              <a:t>On the </a:t>
            </a:r>
            <a:r>
              <a:rPr lang="en-US" b="1" baseline="0" dirty="0" smtClean="0"/>
              <a:t>Insert</a:t>
            </a:r>
            <a:r>
              <a:rPr lang="en-US" baseline="0" dirty="0" smtClean="0"/>
              <a:t> tab, in the </a:t>
            </a:r>
            <a:r>
              <a:rPr lang="en-US" b="1" baseline="0" dirty="0" smtClean="0"/>
              <a:t>Illustrations</a:t>
            </a:r>
            <a:r>
              <a:rPr lang="en-US" baseline="0" dirty="0" smtClean="0"/>
              <a:t> group, click </a:t>
            </a:r>
            <a:r>
              <a:rPr lang="en-US" b="1" baseline="0" dirty="0" smtClean="0"/>
              <a:t>Shapes</a:t>
            </a:r>
            <a:r>
              <a:rPr lang="en-US" baseline="0" dirty="0" smtClean="0"/>
              <a:t>, and then under </a:t>
            </a:r>
            <a:r>
              <a:rPr lang="en-US" b="1" baseline="0" dirty="0" smtClean="0"/>
              <a:t>Lines</a:t>
            </a:r>
            <a:r>
              <a:rPr lang="en-US" baseline="0" dirty="0" smtClean="0"/>
              <a:t> click </a:t>
            </a:r>
            <a:r>
              <a:rPr lang="en-US" b="1" baseline="0" dirty="0" smtClean="0"/>
              <a:t>Freeform</a:t>
            </a:r>
            <a:r>
              <a:rPr lang="en-US" baseline="0" dirty="0" smtClean="0"/>
              <a:t>.</a:t>
            </a:r>
          </a:p>
          <a:p>
            <a:pPr marL="228600" indent="-228600">
              <a:spcAft>
                <a:spcPts val="300"/>
              </a:spcAft>
              <a:buFont typeface="+mj-lt"/>
              <a:buAutoNum type="arabicPeriod"/>
            </a:pPr>
            <a:r>
              <a:rPr lang="en-US" sz="1200" baseline="0" dirty="0" smtClean="0"/>
              <a:t>On the slide, click points to create a shape along the top edge of the slide, that fits across the width of the slide and includes multiple points along the bottom edge of the shape (in the example above, 24 points along the bottom edge). </a:t>
            </a:r>
          </a:p>
          <a:p>
            <a:pPr marL="228600" indent="-228600">
              <a:spcAft>
                <a:spcPts val="300"/>
              </a:spcAft>
              <a:buFont typeface="+mj-lt"/>
              <a:buAutoNum type="arabicPeriod"/>
            </a:pPr>
            <a:r>
              <a:rPr lang="en-US" sz="1200" baseline="0" dirty="0" smtClean="0"/>
              <a:t>Select the freeform shape. On the </a:t>
            </a:r>
            <a:r>
              <a:rPr lang="en-US" sz="1200" b="1" baseline="0" dirty="0" smtClean="0"/>
              <a:t>Home </a:t>
            </a:r>
            <a:r>
              <a:rPr lang="en-US" sz="1200" baseline="0" dirty="0" smtClean="0"/>
              <a:t>tab, in the </a:t>
            </a:r>
            <a:r>
              <a:rPr lang="en-US" sz="1200" b="1" baseline="0" dirty="0" smtClean="0"/>
              <a:t>Drawing </a:t>
            </a:r>
            <a:r>
              <a:rPr lang="en-US" sz="1200" baseline="0" dirty="0" smtClean="0"/>
              <a:t>group, click the </a:t>
            </a:r>
            <a:r>
              <a:rPr lang="en-US" sz="1200" b="1" baseline="0" dirty="0" smtClean="0"/>
              <a:t>Format Shape </a:t>
            </a:r>
            <a:r>
              <a:rPr lang="en-US" sz="1200" baseline="0" dirty="0" smtClean="0"/>
              <a:t>dialog box launcher. In the </a:t>
            </a:r>
            <a:r>
              <a:rPr lang="en-US" sz="1200" b="1" baseline="0" dirty="0" smtClean="0"/>
              <a:t>Format Shape </a:t>
            </a:r>
            <a:r>
              <a:rPr lang="en-US" sz="1200" baseline="0" dirty="0" smtClean="0"/>
              <a:t>dialog box, click </a:t>
            </a:r>
            <a:r>
              <a:rPr lang="en-US" sz="1200" b="1" baseline="0" dirty="0" smtClean="0"/>
              <a:t>Fill</a:t>
            </a:r>
            <a:r>
              <a:rPr lang="en-US" sz="1200" baseline="0" dirty="0" smtClean="0"/>
              <a:t> in the left pane, in the </a:t>
            </a:r>
            <a:r>
              <a:rPr lang="en-US" sz="1200" b="1" baseline="0" dirty="0" smtClean="0"/>
              <a:t>Fill</a:t>
            </a:r>
            <a:r>
              <a:rPr lang="en-US" sz="1200" baseline="0" dirty="0" smtClean="0"/>
              <a:t> pane, click the button next to </a:t>
            </a:r>
            <a:r>
              <a:rPr lang="en-US" sz="1200" b="1" baseline="0" dirty="0" smtClean="0"/>
              <a:t>Color</a:t>
            </a:r>
            <a:r>
              <a:rPr lang="en-US" sz="1200" baseline="0" dirty="0" smtClean="0"/>
              <a:t>, </a:t>
            </a:r>
            <a:r>
              <a:rPr lang="en-US" sz="1200" kern="1200" dirty="0" smtClean="0">
                <a:solidFill>
                  <a:schemeClr val="tx1"/>
                </a:solidFill>
                <a:effectLst/>
                <a:latin typeface="+mn-lt"/>
                <a:ea typeface="+mn-ea"/>
                <a:cs typeface="+mn-cs"/>
              </a:rPr>
              <a:t>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192</a:t>
            </a:r>
            <a:r>
              <a:rPr lang="en-US" sz="1200" kern="1200" dirty="0" smtClean="0">
                <a:solidFill>
                  <a:schemeClr val="tx1"/>
                </a:solidFill>
                <a:effectLst/>
                <a:latin typeface="+mn-lt"/>
                <a:ea typeface="+mn-ea"/>
                <a:cs typeface="+mn-cs"/>
              </a:rPr>
              <a:t>. Also in the </a:t>
            </a:r>
            <a:r>
              <a:rPr lang="en-US" sz="1200" b="1" kern="1200" dirty="0" smtClean="0">
                <a:solidFill>
                  <a:schemeClr val="tx1"/>
                </a:solidFill>
                <a:effectLst/>
                <a:latin typeface="+mn-lt"/>
                <a:ea typeface="+mn-ea"/>
                <a:cs typeface="+mn-cs"/>
              </a:rPr>
              <a:t>Fill</a:t>
            </a:r>
            <a:r>
              <a:rPr lang="en-US" sz="1200" kern="1200" baseline="0" dirty="0" smtClean="0">
                <a:solidFill>
                  <a:schemeClr val="tx1"/>
                </a:solidFill>
                <a:effectLst/>
                <a:latin typeface="+mn-lt"/>
                <a:ea typeface="+mn-ea"/>
                <a:cs typeface="+mn-cs"/>
              </a:rPr>
              <a:t> pane, in the </a:t>
            </a:r>
            <a:r>
              <a:rPr lang="en-US" sz="1200" b="1" kern="1200" baseline="0" dirty="0" smtClean="0">
                <a:solidFill>
                  <a:schemeClr val="tx1"/>
                </a:solidFill>
                <a:effectLst/>
                <a:latin typeface="+mn-lt"/>
                <a:ea typeface="+mn-ea"/>
                <a:cs typeface="+mn-cs"/>
              </a:rPr>
              <a:t>Transparency</a:t>
            </a:r>
            <a:r>
              <a:rPr lang="en-US" sz="1200" kern="1200" baseline="0" dirty="0" smtClean="0">
                <a:solidFill>
                  <a:schemeClr val="tx1"/>
                </a:solidFill>
                <a:effectLst/>
                <a:latin typeface="+mn-lt"/>
                <a:ea typeface="+mn-ea"/>
                <a:cs typeface="+mn-cs"/>
              </a:rPr>
              <a:t> box, enter </a:t>
            </a:r>
            <a:r>
              <a:rPr lang="en-US" sz="1200" b="1" kern="1200" baseline="0" dirty="0" smtClean="0">
                <a:solidFill>
                  <a:schemeClr val="tx1"/>
                </a:solidFill>
                <a:effectLst/>
                <a:latin typeface="+mn-lt"/>
                <a:ea typeface="+mn-ea"/>
                <a:cs typeface="+mn-cs"/>
              </a:rPr>
              <a:t>85%</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in the left pane, in the </a:t>
            </a:r>
            <a:r>
              <a:rPr lang="en-US" sz="1200" b="1" kern="1200" baseline="0" dirty="0" smtClean="0">
                <a:solidFill>
                  <a:schemeClr val="tx1"/>
                </a:solidFill>
                <a:effectLst/>
                <a:latin typeface="+mn-lt"/>
                <a:ea typeface="+mn-ea"/>
                <a:cs typeface="+mn-cs"/>
              </a:rPr>
              <a:t>Line Color </a:t>
            </a:r>
            <a:r>
              <a:rPr lang="en-US" sz="1200" kern="1200" baseline="0" dirty="0" smtClean="0">
                <a:solidFill>
                  <a:schemeClr val="tx1"/>
                </a:solidFill>
                <a:effectLst/>
                <a:latin typeface="+mn-lt"/>
                <a:ea typeface="+mn-ea"/>
                <a:cs typeface="+mn-cs"/>
              </a:rPr>
              <a:t>pane, click </a:t>
            </a:r>
            <a:r>
              <a:rPr lang="en-US" sz="1200" b="1" kern="1200" baseline="0" dirty="0" smtClean="0">
                <a:solidFill>
                  <a:schemeClr val="tx1"/>
                </a:solidFill>
                <a:effectLst/>
                <a:latin typeface="+mn-lt"/>
                <a:ea typeface="+mn-ea"/>
                <a:cs typeface="+mn-cs"/>
              </a:rPr>
              <a:t>No line</a:t>
            </a:r>
            <a:r>
              <a:rPr lang="en-US" sz="1200" kern="1200" baseline="0" dirty="0" smtClean="0">
                <a:solidFill>
                  <a:schemeClr val="tx1"/>
                </a:solidFill>
                <a:effectLst/>
                <a:latin typeface="+mn-lt"/>
                <a:ea typeface="+mn-ea"/>
                <a:cs typeface="+mn-cs"/>
              </a:rPr>
              <a:t>.</a:t>
            </a:r>
          </a:p>
          <a:p>
            <a:pPr marL="228600" indent="-228600">
              <a:spcAft>
                <a:spcPts val="300"/>
              </a:spcAft>
              <a:buFont typeface="+mj-lt"/>
              <a:buAutoNum type="arabicPeriod"/>
            </a:pPr>
            <a:r>
              <a:rPr lang="en-US" sz="1200" kern="1200" baseline="0" dirty="0" smtClean="0">
                <a:solidFill>
                  <a:schemeClr val="tx1"/>
                </a:solidFill>
                <a:effectLst/>
                <a:latin typeface="+mn-lt"/>
                <a:ea typeface="+mn-ea"/>
                <a:cs typeface="+mn-cs"/>
              </a:rPr>
              <a:t>Also in the </a:t>
            </a:r>
            <a:r>
              <a:rPr lang="en-US" sz="1200" b="1" kern="1200" baseline="0" dirty="0" smtClean="0">
                <a:solidFill>
                  <a:schemeClr val="tx1"/>
                </a:solidFill>
                <a:effectLst/>
                <a:latin typeface="+mn-lt"/>
                <a:ea typeface="+mn-ea"/>
                <a:cs typeface="+mn-cs"/>
              </a:rPr>
              <a:t>Format Shape </a:t>
            </a:r>
            <a:r>
              <a:rPr lang="en-US" sz="1200" kern="1200" baseline="0" dirty="0" smtClean="0">
                <a:solidFill>
                  <a:schemeClr val="tx1"/>
                </a:solidFill>
                <a:effectLst/>
                <a:latin typeface="+mn-lt"/>
                <a:ea typeface="+mn-ea"/>
                <a:cs typeface="+mn-cs"/>
              </a:rPr>
              <a:t>dialog box, click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in the left pane, and in the </a:t>
            </a:r>
            <a:r>
              <a:rPr lang="en-US" sz="1200" b="1" kern="1200" baseline="0" dirty="0" smtClean="0">
                <a:solidFill>
                  <a:schemeClr val="tx1"/>
                </a:solidFill>
                <a:effectLst/>
                <a:latin typeface="+mn-lt"/>
                <a:ea typeface="+mn-ea"/>
                <a:cs typeface="+mn-cs"/>
              </a:rPr>
              <a:t>Glow and Soft Edges </a:t>
            </a:r>
            <a:r>
              <a:rPr lang="en-US" sz="1200" kern="1200" baseline="0" dirty="0" smtClean="0">
                <a:solidFill>
                  <a:schemeClr val="tx1"/>
                </a:solidFill>
                <a:effectLst/>
                <a:latin typeface="+mn-lt"/>
                <a:ea typeface="+mn-ea"/>
                <a:cs typeface="+mn-cs"/>
              </a:rPr>
              <a:t>pane, under </a:t>
            </a:r>
            <a:r>
              <a:rPr lang="en-US" sz="1200" b="1" kern="1200" baseline="0" dirty="0" smtClean="0">
                <a:solidFill>
                  <a:schemeClr val="tx1"/>
                </a:solidFill>
                <a:effectLst/>
                <a:latin typeface="+mn-lt"/>
                <a:ea typeface="+mn-ea"/>
                <a:cs typeface="+mn-cs"/>
              </a:rPr>
              <a:t>Soft Edges</a:t>
            </a:r>
            <a:r>
              <a:rPr lang="en-US" sz="1200" kern="1200" baseline="0" dirty="0" smtClean="0">
                <a:solidFill>
                  <a:schemeClr val="tx1"/>
                </a:solidFill>
                <a:effectLst/>
                <a:latin typeface="+mn-lt"/>
                <a:ea typeface="+mn-ea"/>
                <a:cs typeface="+mn-cs"/>
              </a:rPr>
              <a:t>, click the button next to </a:t>
            </a:r>
            <a:r>
              <a:rPr lang="en-US" sz="1200" b="1" kern="1200" baseline="0" dirty="0" smtClean="0">
                <a:solidFill>
                  <a:schemeClr val="tx1"/>
                </a:solidFill>
                <a:effectLst/>
                <a:latin typeface="+mn-lt"/>
                <a:ea typeface="+mn-ea"/>
                <a:cs typeface="+mn-cs"/>
              </a:rPr>
              <a:t>Presets</a:t>
            </a:r>
            <a:r>
              <a:rPr lang="en-US" sz="1200" kern="1200" baseline="0" dirty="0" smtClean="0">
                <a:solidFill>
                  <a:schemeClr val="tx1"/>
                </a:solidFill>
                <a:effectLst/>
                <a:latin typeface="+mn-lt"/>
                <a:ea typeface="+mn-ea"/>
                <a:cs typeface="+mn-cs"/>
              </a:rPr>
              <a:t>, and then click </a:t>
            </a:r>
            <a:r>
              <a:rPr lang="en-US" sz="1200" b="1" kern="1200" baseline="0" dirty="0" smtClean="0">
                <a:solidFill>
                  <a:schemeClr val="tx1"/>
                </a:solidFill>
                <a:effectLst/>
                <a:latin typeface="+mn-lt"/>
                <a:ea typeface="+mn-ea"/>
                <a:cs typeface="+mn-cs"/>
              </a:rPr>
              <a:t>10 pt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228600" indent="-228600">
              <a:buAutoNum type="arabicPeriod"/>
            </a:pP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r>
              <a:rPr lang="en-US" baseline="0" dirty="0" smtClean="0"/>
              <a:t> </a:t>
            </a:r>
          </a:p>
          <a:p>
            <a:pPr marL="228600" indent="-228600">
              <a:buAutoNum type="arabicPeriod"/>
            </a:pPr>
            <a:r>
              <a:rPr lang="en-US" baseline="0" dirty="0" smtClean="0"/>
              <a:t>Right-click the duplicate shape and select </a:t>
            </a:r>
            <a:r>
              <a:rPr lang="en-US" b="1" baseline="0" dirty="0" smtClean="0"/>
              <a:t>Edit</a:t>
            </a:r>
            <a:r>
              <a:rPr lang="en-US" baseline="0" dirty="0" smtClean="0"/>
              <a:t> </a:t>
            </a:r>
            <a:r>
              <a:rPr lang="en-US" b="1" baseline="0" dirty="0" smtClean="0"/>
              <a:t>Points</a:t>
            </a:r>
            <a:r>
              <a:rPr lang="en-US" baseline="0" dirty="0" smtClean="0"/>
              <a:t>. Move most of the bottom edge points upward and adjust some of the points left or right also (the edge should not be a duplicate of the first shape).</a:t>
            </a:r>
          </a:p>
          <a:p>
            <a:pPr marL="228600" indent="-228600">
              <a:buAutoNum type="arabicPeriod"/>
            </a:pPr>
            <a:r>
              <a:rPr lang="en-US" baseline="0" dirty="0" smtClean="0"/>
              <a:t>Press and hold CTRL, and select the two freeform shapes. </a:t>
            </a:r>
            <a:r>
              <a:rPr lang="en-US" sz="1200" kern="1200" dirty="0" smtClean="0">
                <a:solidFill>
                  <a:schemeClr val="tx1"/>
                </a:solidFill>
                <a:effectLst/>
                <a:latin typeface="+mn-lt"/>
                <a:ea typeface="+mn-ea"/>
                <a:cs typeface="+mn-cs"/>
              </a:rPr>
              <a:t>On the </a:t>
            </a:r>
            <a:r>
              <a:rPr lang="en-US" sz="1200" b="1" kern="1200" dirty="0" smtClean="0">
                <a:solidFill>
                  <a:schemeClr val="tx1"/>
                </a:solidFill>
                <a:effectLst/>
                <a:latin typeface="+mn-lt"/>
                <a:ea typeface="+mn-ea"/>
                <a:cs typeface="+mn-cs"/>
              </a:rPr>
              <a:t>Home</a:t>
            </a:r>
            <a:r>
              <a:rPr lang="en-US" sz="1200" kern="1200" dirty="0" smtClean="0">
                <a:solidFill>
                  <a:schemeClr val="tx1"/>
                </a:solidFill>
                <a:effectLst/>
                <a:latin typeface="+mn-lt"/>
                <a:ea typeface="+mn-ea"/>
                <a:cs typeface="+mn-cs"/>
              </a:rPr>
              <a:t> tab, in the </a:t>
            </a:r>
            <a:r>
              <a:rPr lang="en-US" sz="1200" b="1" kern="1200" dirty="0" smtClean="0">
                <a:solidFill>
                  <a:schemeClr val="tx1"/>
                </a:solidFill>
                <a:effectLst/>
                <a:latin typeface="+mn-lt"/>
                <a:ea typeface="+mn-ea"/>
                <a:cs typeface="+mn-cs"/>
              </a:rPr>
              <a:t>Clipboard</a:t>
            </a:r>
            <a:r>
              <a:rPr lang="en-US" sz="1200" kern="1200" dirty="0" smtClean="0">
                <a:solidFill>
                  <a:schemeClr val="tx1"/>
                </a:solidFill>
                <a:effectLst/>
                <a:latin typeface="+mn-lt"/>
                <a:ea typeface="+mn-ea"/>
                <a:cs typeface="+mn-cs"/>
              </a:rPr>
              <a:t> group, click the arrow to the right of </a:t>
            </a:r>
            <a:r>
              <a:rPr lang="en-US" sz="1200" b="1" kern="1200" dirty="0" smtClean="0">
                <a:solidFill>
                  <a:schemeClr val="tx1"/>
                </a:solidFill>
                <a:effectLst/>
                <a:latin typeface="+mn-lt"/>
                <a:ea typeface="+mn-ea"/>
                <a:cs typeface="+mn-cs"/>
              </a:rPr>
              <a:t>Copy</a:t>
            </a:r>
            <a:r>
              <a:rPr lang="en-US" sz="1200" kern="1200" dirty="0" smtClean="0">
                <a:solidFill>
                  <a:schemeClr val="tx1"/>
                </a:solidFill>
                <a:effectLst/>
                <a:latin typeface="+mn-lt"/>
                <a:ea typeface="+mn-ea"/>
                <a:cs typeface="+mn-cs"/>
              </a:rPr>
              <a:t>, and then click </a:t>
            </a:r>
            <a:r>
              <a:rPr lang="en-US" sz="1200" b="1" kern="1200" dirty="0" smtClean="0">
                <a:solidFill>
                  <a:schemeClr val="tx1"/>
                </a:solidFill>
                <a:effectLst/>
                <a:latin typeface="+mn-lt"/>
                <a:ea typeface="+mn-ea"/>
                <a:cs typeface="+mn-cs"/>
              </a:rPr>
              <a:t>Duplicate</a:t>
            </a:r>
            <a:r>
              <a:rPr lang="en-US" sz="1200" kern="1200" dirty="0" smtClean="0">
                <a:solidFill>
                  <a:schemeClr val="tx1"/>
                </a:solidFill>
                <a:effectLst/>
                <a:latin typeface="+mn-lt"/>
                <a:ea typeface="+mn-ea"/>
                <a:cs typeface="+mn-cs"/>
              </a:rPr>
              <a:t>.</a:t>
            </a:r>
          </a:p>
          <a:p>
            <a:pPr marL="228600" indent="-228600">
              <a:buAutoNum type="arabicPeriod"/>
            </a:pPr>
            <a:r>
              <a:rPr lang="en-US" baseline="0" dirty="0" smtClean="0"/>
              <a:t>Press and hold CTRL, and select two new freeform shapes. On the </a:t>
            </a:r>
            <a:r>
              <a:rPr lang="en-US" b="1" baseline="0" dirty="0" smtClean="0"/>
              <a:t>Home</a:t>
            </a:r>
            <a:r>
              <a:rPr lang="en-US" baseline="0" dirty="0" smtClean="0"/>
              <a:t> tab, in the </a:t>
            </a:r>
            <a:r>
              <a:rPr lang="en-US" b="1" baseline="0" dirty="0" smtClean="0"/>
              <a:t>Drawing</a:t>
            </a:r>
            <a:r>
              <a:rPr lang="en-US" baseline="0" dirty="0" smtClean="0"/>
              <a:t> group, click the </a:t>
            </a:r>
            <a:r>
              <a:rPr lang="en-US" b="1" baseline="0" dirty="0" smtClean="0"/>
              <a:t>Format Shape </a:t>
            </a:r>
            <a:r>
              <a:rPr lang="en-US" baseline="0" dirty="0" smtClean="0"/>
              <a:t>dialog box launcher. In the </a:t>
            </a:r>
            <a:r>
              <a:rPr lang="en-US" b="1" baseline="0" dirty="0" smtClean="0"/>
              <a:t>Format Shape</a:t>
            </a:r>
            <a:r>
              <a:rPr lang="en-US" baseline="0" dirty="0" smtClean="0"/>
              <a:t> dialog box, click </a:t>
            </a:r>
            <a:r>
              <a:rPr lang="en-US" b="1" baseline="0" dirty="0" smtClean="0"/>
              <a:t>Fill</a:t>
            </a:r>
            <a:r>
              <a:rPr lang="en-US" baseline="0" dirty="0" smtClean="0"/>
              <a:t> in the left pane, in the </a:t>
            </a:r>
            <a:r>
              <a:rPr lang="en-US" b="1" baseline="0" dirty="0" smtClean="0"/>
              <a:t>Fill</a:t>
            </a:r>
            <a:r>
              <a:rPr lang="en-US" baseline="0" dirty="0" smtClean="0"/>
              <a:t> pane, click </a:t>
            </a:r>
            <a:r>
              <a:rPr lang="en-US" b="1" baseline="0" dirty="0" smtClean="0"/>
              <a:t>Gradient fill</a:t>
            </a:r>
            <a:r>
              <a:rPr lang="en-US" baseline="0" dirty="0" smtClean="0"/>
              <a:t>, and then do the following:</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Type</a:t>
            </a:r>
            <a:r>
              <a:rPr lang="en-US" sz="1200" kern="1200" dirty="0" smtClean="0">
                <a:solidFill>
                  <a:schemeClr val="tx1"/>
                </a:solidFill>
                <a:effectLst/>
                <a:latin typeface="+mn-lt"/>
                <a:ea typeface="+mn-ea"/>
                <a:cs typeface="+mn-cs"/>
              </a:rPr>
              <a:t> list, select </a:t>
            </a:r>
            <a:r>
              <a:rPr lang="en-US" sz="1200" b="1" kern="1200" dirty="0" smtClean="0">
                <a:solidFill>
                  <a:schemeClr val="tx1"/>
                </a:solidFill>
                <a:effectLst/>
                <a:latin typeface="+mn-lt"/>
                <a:ea typeface="+mn-ea"/>
                <a:cs typeface="+mn-cs"/>
              </a:rPr>
              <a:t>Linear</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Angle</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90</a:t>
            </a:r>
            <a:r>
              <a:rPr lang="en-US" sz="1200" kern="1200" dirty="0" smtClean="0">
                <a:solidFill>
                  <a:schemeClr val="tx1"/>
                </a:solidFill>
                <a:effectLst/>
                <a:latin typeface="+mn-lt"/>
                <a:ea typeface="+mn-ea"/>
                <a:cs typeface="+mn-cs"/>
              </a:rPr>
              <a:t>.</a:t>
            </a:r>
          </a:p>
          <a:p>
            <a:pPr marL="628650" lvl="1" indent="-171450">
              <a:buFont typeface="Arial" pitchFamily="34" charset="0"/>
              <a:buChar char="•"/>
            </a:pPr>
            <a:r>
              <a:rPr lang="en-US" sz="1200" kern="1200" dirty="0" smtClean="0">
                <a:solidFill>
                  <a:schemeClr val="tx1"/>
                </a:solidFill>
                <a:effectLst/>
                <a:latin typeface="+mn-lt"/>
                <a:ea typeface="+mn-ea"/>
                <a:cs typeface="+mn-cs"/>
              </a:rPr>
              <a:t>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Add gradient stops</a:t>
            </a:r>
            <a:r>
              <a:rPr lang="en-US" sz="1200" kern="1200" dirty="0" smtClean="0">
                <a:solidFill>
                  <a:schemeClr val="tx1"/>
                </a:solidFill>
                <a:effectLst/>
                <a:latin typeface="+mn-lt"/>
                <a:ea typeface="+mn-ea"/>
                <a:cs typeface="+mn-cs"/>
              </a:rPr>
              <a:t> or </a:t>
            </a:r>
            <a:r>
              <a:rPr lang="en-US" sz="1200" b="1" kern="1200" dirty="0" smtClean="0">
                <a:solidFill>
                  <a:schemeClr val="tx1"/>
                </a:solidFill>
                <a:effectLst/>
                <a:latin typeface="+mn-lt"/>
                <a:ea typeface="+mn-ea"/>
                <a:cs typeface="+mn-cs"/>
              </a:rPr>
              <a:t>Remove gradient stops</a:t>
            </a:r>
            <a:r>
              <a:rPr lang="en-US" sz="1200" kern="1200" dirty="0" smtClean="0">
                <a:solidFill>
                  <a:schemeClr val="tx1"/>
                </a:solidFill>
                <a:effectLst/>
                <a:latin typeface="+mn-lt"/>
                <a:ea typeface="+mn-ea"/>
                <a:cs typeface="+mn-cs"/>
              </a:rPr>
              <a:t> until two stops appear in the slider.</a:t>
            </a:r>
            <a:endParaRPr lang="en-US" baseline="0" dirty="0" smtClean="0"/>
          </a:p>
          <a:p>
            <a:pPr marL="228600" indent="-228600">
              <a:buFont typeface="+mj-lt"/>
              <a:buAutoNum type="arabicPeriod"/>
            </a:pPr>
            <a:r>
              <a:rPr lang="en-US" sz="1200" kern="1200" dirty="0" smtClean="0">
                <a:solidFill>
                  <a:schemeClr val="tx1"/>
                </a:solidFill>
                <a:effectLst/>
                <a:latin typeface="+mn-lt"/>
                <a:ea typeface="+mn-ea"/>
                <a:cs typeface="+mn-cs"/>
              </a:rPr>
              <a:t>Also under </a:t>
            </a:r>
            <a:r>
              <a:rPr lang="en-US" sz="1200" b="1" kern="1200" dirty="0" smtClean="0">
                <a:solidFill>
                  <a:schemeClr val="tx1"/>
                </a:solidFill>
                <a:effectLst/>
                <a:latin typeface="+mn-lt"/>
                <a:ea typeface="+mn-ea"/>
                <a:cs typeface="+mn-cs"/>
              </a:rPr>
              <a:t>Gradient stops</a:t>
            </a:r>
            <a:r>
              <a:rPr lang="en-US" sz="1200" kern="1200" dirty="0" smtClean="0">
                <a:solidFill>
                  <a:schemeClr val="tx1"/>
                </a:solidFill>
                <a:effectLst/>
                <a:latin typeface="+mn-lt"/>
                <a:ea typeface="+mn-ea"/>
                <a:cs typeface="+mn-cs"/>
              </a:rPr>
              <a:t>, customize the gradient stops as follows:</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first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118</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20</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88%</a:t>
            </a:r>
            <a:r>
              <a:rPr lang="en-US" sz="1200" kern="1200" dirty="0" smtClean="0">
                <a:solidFill>
                  <a:schemeClr val="tx1"/>
                </a:solidFill>
                <a:effectLst/>
                <a:latin typeface="+mn-lt"/>
                <a:ea typeface="+mn-ea"/>
                <a:cs typeface="+mn-cs"/>
              </a:rPr>
              <a:t>. </a:t>
            </a:r>
          </a:p>
          <a:p>
            <a:pPr marL="628650" lvl="1" indent="-171450">
              <a:buFont typeface="Arial" pitchFamily="34" charset="0"/>
              <a:buChar char="•"/>
            </a:pPr>
            <a:r>
              <a:rPr lang="en-US" sz="1200" kern="1200" dirty="0" smtClean="0">
                <a:solidFill>
                  <a:schemeClr val="tx1"/>
                </a:solidFill>
                <a:effectLst/>
                <a:latin typeface="+mn-lt"/>
                <a:ea typeface="+mn-ea"/>
                <a:cs typeface="+mn-cs"/>
              </a:rPr>
              <a:t>Select the last stop in the slider, and then do the following: </a:t>
            </a:r>
          </a:p>
          <a:p>
            <a:pPr marL="1085850" lvl="2" indent="-171450">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Position </a:t>
            </a:r>
            <a:r>
              <a:rPr lang="en-US" sz="1200" kern="1200" dirty="0" smtClean="0">
                <a:solidFill>
                  <a:schemeClr val="tx1"/>
                </a:solidFill>
                <a:effectLst/>
                <a:latin typeface="+mn-lt"/>
                <a:ea typeface="+mn-ea"/>
                <a:cs typeface="+mn-cs"/>
              </a:rPr>
              <a:t>box, enter </a:t>
            </a:r>
            <a:r>
              <a:rPr lang="en-US" sz="1200" b="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Click the button next to </a:t>
            </a:r>
            <a:r>
              <a:rPr lang="en-US" sz="1200" b="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click </a:t>
            </a:r>
            <a:r>
              <a:rPr lang="en-US" sz="1200" b="1" kern="1200" dirty="0" smtClean="0">
                <a:solidFill>
                  <a:schemeClr val="tx1"/>
                </a:solidFill>
                <a:effectLst/>
                <a:latin typeface="+mn-lt"/>
                <a:ea typeface="+mn-ea"/>
                <a:cs typeface="+mn-cs"/>
              </a:rPr>
              <a:t>More Colors</a:t>
            </a:r>
            <a:r>
              <a:rPr lang="en-US" sz="1200" kern="1200" dirty="0" smtClean="0">
                <a:solidFill>
                  <a:schemeClr val="tx1"/>
                </a:solidFill>
                <a:effectLst/>
                <a:latin typeface="+mn-lt"/>
                <a:ea typeface="+mn-ea"/>
                <a:cs typeface="+mn-cs"/>
              </a:rPr>
              <a:t>, and then in the </a:t>
            </a:r>
            <a:r>
              <a:rPr lang="en-US" sz="1200" b="1" kern="1200" dirty="0" smtClean="0">
                <a:solidFill>
                  <a:schemeClr val="tx1"/>
                </a:solidFill>
                <a:effectLst/>
                <a:latin typeface="+mn-lt"/>
                <a:ea typeface="+mn-ea"/>
                <a:cs typeface="+mn-cs"/>
              </a:rPr>
              <a:t>Colors</a:t>
            </a:r>
            <a:r>
              <a:rPr lang="en-US" sz="1200" kern="1200" dirty="0" smtClean="0">
                <a:solidFill>
                  <a:schemeClr val="tx1"/>
                </a:solidFill>
                <a:effectLst/>
                <a:latin typeface="+mn-lt"/>
                <a:ea typeface="+mn-ea"/>
                <a:cs typeface="+mn-cs"/>
              </a:rPr>
              <a:t> dialog box, on the </a:t>
            </a:r>
            <a:r>
              <a:rPr lang="en-US" sz="1200" b="1" kern="1200" dirty="0" smtClean="0">
                <a:solidFill>
                  <a:schemeClr val="tx1"/>
                </a:solidFill>
                <a:effectLst/>
                <a:latin typeface="+mn-lt"/>
                <a:ea typeface="+mn-ea"/>
                <a:cs typeface="+mn-cs"/>
              </a:rPr>
              <a:t>Custom</a:t>
            </a:r>
            <a:r>
              <a:rPr lang="en-US" sz="1200" kern="1200" dirty="0" smtClean="0">
                <a:solidFill>
                  <a:schemeClr val="tx1"/>
                </a:solidFill>
                <a:effectLst/>
                <a:latin typeface="+mn-lt"/>
                <a:ea typeface="+mn-ea"/>
                <a:cs typeface="+mn-cs"/>
              </a:rPr>
              <a:t> tab, enter values for Red: </a:t>
            </a:r>
            <a:r>
              <a:rPr lang="en-US" sz="1200" b="1" kern="1200" dirty="0" smtClean="0">
                <a:solidFill>
                  <a:schemeClr val="tx1"/>
                </a:solidFill>
                <a:effectLst/>
                <a:latin typeface="+mn-lt"/>
                <a:ea typeface="+mn-ea"/>
                <a:cs typeface="+mn-cs"/>
              </a:rPr>
              <a:t>134</a:t>
            </a:r>
            <a:r>
              <a:rPr lang="en-US" sz="1200" kern="1200" dirty="0" smtClean="0">
                <a:solidFill>
                  <a:schemeClr val="tx1"/>
                </a:solidFill>
                <a:effectLst/>
                <a:latin typeface="+mn-lt"/>
                <a:ea typeface="+mn-ea"/>
                <a:cs typeface="+mn-cs"/>
              </a:rPr>
              <a:t>, Green: </a:t>
            </a:r>
            <a:r>
              <a:rPr lang="en-US" sz="1200" b="1" kern="1200" dirty="0" smtClean="0">
                <a:solidFill>
                  <a:schemeClr val="tx1"/>
                </a:solidFill>
                <a:effectLst/>
                <a:latin typeface="+mn-lt"/>
                <a:ea typeface="+mn-ea"/>
                <a:cs typeface="+mn-cs"/>
              </a:rPr>
              <a:t>56</a:t>
            </a:r>
            <a:r>
              <a:rPr lang="en-US" sz="1200" kern="1200" dirty="0" smtClean="0">
                <a:solidFill>
                  <a:schemeClr val="tx1"/>
                </a:solidFill>
                <a:effectLst/>
                <a:latin typeface="+mn-lt"/>
                <a:ea typeface="+mn-ea"/>
                <a:cs typeface="+mn-cs"/>
              </a:rPr>
              <a:t>, and Blue: </a:t>
            </a:r>
            <a:r>
              <a:rPr lang="en-US" sz="1200" b="1" kern="1200" dirty="0" smtClean="0">
                <a:solidFill>
                  <a:schemeClr val="tx1"/>
                </a:solidFill>
                <a:effectLst/>
                <a:latin typeface="+mn-lt"/>
                <a:ea typeface="+mn-ea"/>
                <a:cs typeface="+mn-cs"/>
              </a:rPr>
              <a:t>8</a:t>
            </a:r>
            <a:r>
              <a:rPr lang="en-US" sz="1200" kern="1200" dirty="0" smtClean="0">
                <a:solidFill>
                  <a:schemeClr val="tx1"/>
                </a:solidFill>
                <a:effectLst/>
                <a:latin typeface="+mn-lt"/>
                <a:ea typeface="+mn-ea"/>
                <a:cs typeface="+mn-cs"/>
              </a:rPr>
              <a:t>. </a:t>
            </a:r>
          </a:p>
          <a:p>
            <a:pPr marL="1085850" lvl="2" indent="-171450">
              <a:spcAft>
                <a:spcPts val="300"/>
              </a:spcAft>
              <a:buFont typeface="Arial" pitchFamily="34" charset="0"/>
              <a:buChar char="•"/>
            </a:pPr>
            <a:r>
              <a:rPr lang="en-US" sz="1200" kern="1200" dirty="0" smtClean="0">
                <a:solidFill>
                  <a:schemeClr val="tx1"/>
                </a:solidFill>
                <a:effectLst/>
                <a:latin typeface="+mn-lt"/>
                <a:ea typeface="+mn-ea"/>
                <a:cs typeface="+mn-cs"/>
              </a:rPr>
              <a:t>In the </a:t>
            </a:r>
            <a:r>
              <a:rPr lang="en-US" sz="1200" b="1" kern="1200" dirty="0" smtClean="0">
                <a:solidFill>
                  <a:schemeClr val="tx1"/>
                </a:solidFill>
                <a:effectLst/>
                <a:latin typeface="+mn-lt"/>
                <a:ea typeface="+mn-ea"/>
                <a:cs typeface="+mn-cs"/>
              </a:rPr>
              <a:t>Transparency</a:t>
            </a:r>
            <a:r>
              <a:rPr lang="en-US" sz="1200" kern="1200" dirty="0" smtClean="0">
                <a:solidFill>
                  <a:schemeClr val="tx1"/>
                </a:solidFill>
                <a:effectLst/>
                <a:latin typeface="+mn-lt"/>
                <a:ea typeface="+mn-ea"/>
                <a:cs typeface="+mn-cs"/>
              </a:rPr>
              <a:t> box, enter </a:t>
            </a: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endParaRPr lang="en-US" baseline="0" dirty="0" smtClean="0"/>
          </a:p>
          <a:p>
            <a:pPr marL="228600" indent="-228600">
              <a:buAutoNum type="arabicPeriod"/>
            </a:pPr>
            <a:r>
              <a:rPr lang="en-US" baseline="0" dirty="0" smtClean="0"/>
              <a:t>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point to </a:t>
            </a:r>
            <a:r>
              <a:rPr lang="en-US" b="1" baseline="0" dirty="0" smtClean="0"/>
              <a:t>Rotate</a:t>
            </a:r>
            <a:r>
              <a:rPr lang="en-US" baseline="0" dirty="0" smtClean="0"/>
              <a:t>, and then do the following:</a:t>
            </a:r>
          </a:p>
          <a:p>
            <a:pPr marL="685800" lvl="1" indent="-228600">
              <a:buFont typeface="Arial" pitchFamily="34" charset="0"/>
              <a:buChar char="•"/>
            </a:pPr>
            <a:r>
              <a:rPr lang="en-US" baseline="0" dirty="0" smtClean="0"/>
              <a:t>Click </a:t>
            </a:r>
            <a:r>
              <a:rPr lang="en-US" b="1" baseline="0" dirty="0" smtClean="0"/>
              <a:t>Flip Horizontal</a:t>
            </a:r>
            <a:r>
              <a:rPr lang="en-US" baseline="0" dirty="0" smtClean="0"/>
              <a:t>.</a:t>
            </a:r>
          </a:p>
          <a:p>
            <a:pPr marL="685800" lvl="1" indent="-228600">
              <a:buFont typeface="Arial" pitchFamily="34" charset="0"/>
              <a:buChar char="•"/>
            </a:pPr>
            <a:r>
              <a:rPr lang="en-US" baseline="0" dirty="0" smtClean="0"/>
              <a:t>Click </a:t>
            </a:r>
            <a:r>
              <a:rPr lang="en-US" b="1" baseline="0" dirty="0" smtClean="0"/>
              <a:t>Flip Vertical</a:t>
            </a:r>
            <a:r>
              <a:rPr lang="en-US" baseline="0" dirty="0" smtClean="0"/>
              <a:t>.</a:t>
            </a:r>
          </a:p>
          <a:p>
            <a:pPr marL="228600" indent="-228600">
              <a:buAutoNum type="arabicPeriod"/>
            </a:pPr>
            <a:r>
              <a:rPr lang="en-US" baseline="0" dirty="0" smtClean="0"/>
              <a:t>Position the two new freeform shapes in the bottom left corner of the slide area. </a:t>
            </a:r>
          </a:p>
          <a:p>
            <a:pPr marL="228600" indent="-228600">
              <a:buAutoNum type="arabicPeriod"/>
            </a:pPr>
            <a:r>
              <a:rPr lang="en-US" baseline="0" dirty="0" smtClean="0"/>
              <a:t>Select one of the new freeform shapes. Drag the right sizing handle of the shapes to the left, decreasing the width by approximately 1/3. </a:t>
            </a:r>
          </a:p>
          <a:p>
            <a:pPr marL="228600" indent="-228600">
              <a:buAutoNum type="arabicPeriod"/>
            </a:pPr>
            <a:endParaRPr lang="en-US" baseline="0" dirty="0" smtClean="0"/>
          </a:p>
          <a:p>
            <a:pPr marL="0" indent="0">
              <a:buNone/>
            </a:pPr>
            <a:r>
              <a:rPr lang="en-US" baseline="0" dirty="0" smtClean="0"/>
              <a:t>Note: To bring the center picture and caption to the front, do the following:</a:t>
            </a:r>
          </a:p>
          <a:p>
            <a:pPr marL="228600" indent="-228600">
              <a:buFont typeface="+mj-lt"/>
              <a:buAutoNum type="arabicPeriod"/>
            </a:pPr>
            <a:r>
              <a:rPr lang="en-US" baseline="0" dirty="0" smtClean="0"/>
              <a:t>On the </a:t>
            </a:r>
            <a:r>
              <a:rPr lang="en-US" b="1" baseline="0" dirty="0" smtClean="0"/>
              <a:t>Home</a:t>
            </a:r>
            <a:r>
              <a:rPr lang="en-US" baseline="0" dirty="0" smtClean="0"/>
              <a:t> tab, in the </a:t>
            </a:r>
            <a:r>
              <a:rPr lang="en-US" b="1" baseline="0" dirty="0" smtClean="0"/>
              <a:t>Editing</a:t>
            </a:r>
            <a:r>
              <a:rPr lang="en-US" baseline="0" dirty="0" smtClean="0"/>
              <a:t> group, click </a:t>
            </a:r>
            <a:r>
              <a:rPr lang="en-US" b="1" baseline="0" dirty="0" smtClean="0"/>
              <a:t>Select</a:t>
            </a:r>
            <a:r>
              <a:rPr lang="en-US" baseline="0" dirty="0" smtClean="0"/>
              <a:t>, and then click </a:t>
            </a:r>
            <a:r>
              <a:rPr lang="en-US" b="1" baseline="0" dirty="0" smtClean="0"/>
              <a:t>Selection Pane</a:t>
            </a:r>
            <a:r>
              <a:rPr lang="en-US" baseline="0" dirty="0" smtClean="0"/>
              <a:t>.</a:t>
            </a:r>
          </a:p>
          <a:p>
            <a:pPr marL="228600" indent="-228600">
              <a:buFont typeface="+mj-lt"/>
              <a:buAutoNum type="arabicPeriod"/>
            </a:pPr>
            <a:r>
              <a:rPr lang="en-US" baseline="0" dirty="0" smtClean="0"/>
              <a:t>Press and hold CTRL, and in the </a:t>
            </a:r>
            <a:r>
              <a:rPr lang="en-US" b="1" baseline="0" dirty="0" smtClean="0"/>
              <a:t>Selection and Visibility </a:t>
            </a:r>
            <a:r>
              <a:rPr lang="en-US" baseline="0" dirty="0" smtClean="0"/>
              <a:t>pane,  select the picture and text box. On the </a:t>
            </a:r>
            <a:r>
              <a:rPr lang="en-US" b="1" baseline="0" dirty="0" smtClean="0"/>
              <a:t>Home</a:t>
            </a:r>
            <a:r>
              <a:rPr lang="en-US" baseline="0" dirty="0" smtClean="0"/>
              <a:t> tab, in the </a:t>
            </a:r>
            <a:r>
              <a:rPr lang="en-US" b="1" baseline="0" dirty="0" smtClean="0"/>
              <a:t>Drawing</a:t>
            </a:r>
            <a:r>
              <a:rPr lang="en-US" baseline="0" dirty="0" smtClean="0"/>
              <a:t> group, click </a:t>
            </a:r>
            <a:r>
              <a:rPr lang="en-US" b="1" baseline="0" dirty="0" smtClean="0"/>
              <a:t>Arrange</a:t>
            </a:r>
            <a:r>
              <a:rPr lang="en-US" baseline="0" dirty="0" smtClean="0"/>
              <a:t>, and then click </a:t>
            </a:r>
            <a:r>
              <a:rPr lang="en-US" b="1" baseline="0" dirty="0" smtClean="0"/>
              <a:t>Bring to Front</a:t>
            </a:r>
            <a:r>
              <a:rPr lang="en-US" baseline="0" dirty="0" smtClean="0"/>
              <a:t>.</a:t>
            </a:r>
          </a:p>
        </p:txBody>
      </p:sp>
      <p:sp>
        <p:nvSpPr>
          <p:cNvPr id="4" name="Slide Number Placeholder 3"/>
          <p:cNvSpPr>
            <a:spLocks noGrp="1"/>
          </p:cNvSpPr>
          <p:nvPr>
            <p:ph type="sldNum" sz="quarter" idx="10"/>
          </p:nvPr>
        </p:nvSpPr>
        <p:spPr/>
        <p:txBody>
          <a:bodyPr/>
          <a:lstStyle/>
          <a:p>
            <a:fld id="{B5590536-8E2A-4A9E-9CF9-387C68D0E9E3}" type="slidenum">
              <a:rPr lang="en-US" smtClean="0"/>
              <a:pPr/>
              <a:t>6</a:t>
            </a:fld>
            <a:endParaRPr lang="en-US" dirty="0"/>
          </a:p>
        </p:txBody>
      </p:sp>
    </p:spTree>
    <p:extLst>
      <p:ext uri="{BB962C8B-B14F-4D97-AF65-F5344CB8AC3E}">
        <p14:creationId xmlns="" xmlns:p14="http://schemas.microsoft.com/office/powerpoint/2010/main" val="1505123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38828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59860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366262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131599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4169709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128369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335655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328817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294716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29732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8DEB8-5B35-45D0-9046-14D9CC33C608}" type="datetimeFigureOut">
              <a:rPr lang="en-US" smtClean="0"/>
              <a:pPr/>
              <a:t>9/22/2012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188152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8DEB8-5B35-45D0-9046-14D9CC33C608}" type="datetimeFigureOut">
              <a:rPr lang="en-US" smtClean="0"/>
              <a:pPr/>
              <a:t>9/22/2012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2553B-89AC-485C-8EDE-0C4AD29C47CA}" type="slidenum">
              <a:rPr lang="en-US" smtClean="0"/>
              <a:pPr/>
              <a:t>‹#›</a:t>
            </a:fld>
            <a:endParaRPr lang="en-US" dirty="0"/>
          </a:p>
        </p:txBody>
      </p:sp>
    </p:spTree>
    <p:extLst>
      <p:ext uri="{BB962C8B-B14F-4D97-AF65-F5344CB8AC3E}">
        <p14:creationId xmlns="" xmlns:p14="http://schemas.microsoft.com/office/powerpoint/2010/main" val="25788177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3581400"/>
            <a:ext cx="8305800" cy="3139321"/>
          </a:xfrm>
          <a:prstGeom prst="rect">
            <a:avLst/>
          </a:prstGeom>
          <a:noFill/>
        </p:spPr>
        <p:txBody>
          <a:bodyPr wrap="square" rtlCol="0">
            <a:spAutoFit/>
          </a:bodyPr>
          <a:lstStyle/>
          <a:p>
            <a:r>
              <a:rPr lang="en-US" sz="3800" b="1" i="1" dirty="0" smtClean="0">
                <a:solidFill>
                  <a:srgbClr val="F0F0F0"/>
                </a:solidFill>
                <a:latin typeface="Corbel" pitchFamily="34" charset="0"/>
              </a:rPr>
              <a:t>I. We have a family relationship to God.</a:t>
            </a:r>
          </a:p>
          <a:p>
            <a:pPr lvl="1"/>
            <a:r>
              <a:rPr lang="en-US" sz="3200" b="1" i="1" dirty="0" smtClean="0">
                <a:solidFill>
                  <a:srgbClr val="F0F0F0"/>
                </a:solidFill>
                <a:latin typeface="Corbel" pitchFamily="34" charset="0"/>
              </a:rPr>
              <a:t>A. Christians are children of God.</a:t>
            </a:r>
          </a:p>
          <a:p>
            <a:pPr marL="1377950" lvl="2" indent="-463550"/>
            <a:r>
              <a:rPr lang="en-US" sz="3200" b="1" i="1" dirty="0" smtClean="0">
                <a:solidFill>
                  <a:srgbClr val="F0F0F0"/>
                </a:solidFill>
                <a:latin typeface="Corbel" pitchFamily="34" charset="0"/>
              </a:rPr>
              <a:t>1. Non-Christians are children of Satan (Acts 17:29; Gen. 1:26; Ezek. 18:4; Rom. 6:23; Eph. 2:1-3; John 8:44; Matt. 13:38; Matt. 13:42).</a:t>
            </a:r>
            <a:endParaRPr lang="en-US" sz="3200" b="1" i="1" dirty="0">
              <a:solidFill>
                <a:srgbClr val="F0F0F0"/>
              </a:solidFill>
              <a:latin typeface="Corbel" pitchFamily="34" charset="0"/>
            </a:endParaRP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7" name="Group 16"/>
          <p:cNvGrpSpPr/>
          <p:nvPr/>
        </p:nvGrpSpPr>
        <p:grpSpPr>
          <a:xfrm>
            <a:off x="0" y="152400"/>
            <a:ext cx="9144000" cy="3276600"/>
            <a:chOff x="149902" y="152400"/>
            <a:chExt cx="8994098" cy="3276600"/>
          </a:xfrm>
        </p:grpSpPr>
        <p:pic>
          <p:nvPicPr>
            <p:cNvPr id="16" name="Picture 15" descr="Italy-Experience-Sistine-Chapel.png"/>
            <p:cNvPicPr>
              <a:picLocks noChangeAspect="1"/>
            </p:cNvPicPr>
            <p:nvPr/>
          </p:nvPicPr>
          <p:blipFill>
            <a:blip r:embed="rId5" cstate="print"/>
            <a:srcRect l="9899" t="58080" b="22980"/>
            <a:stretch>
              <a:fillRect/>
            </a:stretch>
          </p:blipFill>
          <p:spPr>
            <a:xfrm>
              <a:off x="149902" y="2286000"/>
              <a:ext cx="8994098" cy="1143000"/>
            </a:xfrm>
            <a:prstGeom prst="flowChartDocument">
              <a:avLst/>
            </a:prstGeom>
          </p:spPr>
        </p:pic>
        <p:pic>
          <p:nvPicPr>
            <p:cNvPr id="12" name="Picture 11" descr="Italy-Experience-Sistine-Chapel.png"/>
            <p:cNvPicPr>
              <a:picLocks noChangeAspect="1"/>
            </p:cNvPicPr>
            <p:nvPr/>
          </p:nvPicPr>
          <p:blipFill>
            <a:blip r:embed="rId5" cstate="print"/>
            <a:srcRect l="1599" t="16456" r="2439" b="39240"/>
            <a:stretch>
              <a:fillRect/>
            </a:stretch>
          </p:blipFill>
          <p:spPr>
            <a:xfrm>
              <a:off x="149902" y="152400"/>
              <a:ext cx="8994098" cy="2667000"/>
            </a:xfrm>
            <a:prstGeom prst="rect">
              <a:avLst/>
            </a:prstGeom>
          </p:spPr>
        </p:pic>
      </p:grpSp>
      <p:sp>
        <p:nvSpPr>
          <p:cNvPr id="15" name="TextBox 14"/>
          <p:cNvSpPr txBox="1"/>
          <p:nvPr/>
        </p:nvSpPr>
        <p:spPr>
          <a:xfrm>
            <a:off x="762000" y="1981200"/>
            <a:ext cx="4907113" cy="1412694"/>
          </a:xfrm>
          <a:prstGeom prst="rect">
            <a:avLst/>
          </a:prstGeom>
          <a:noFill/>
        </p:spPr>
        <p:txBody>
          <a:bodyPr wrap="square" rtlCol="0">
            <a:spAutoFit/>
          </a:bodyPr>
          <a:lstStyle/>
          <a:p>
            <a:pPr>
              <a:lnSpc>
                <a:spcPct val="60000"/>
              </a:lnSpc>
            </a:pPr>
            <a:r>
              <a:rPr lang="en-US" sz="6600" b="1" i="1" spc="-100" dirty="0" smtClean="0">
                <a:effectLst>
                  <a:outerShdw blurRad="50800" dist="38100" dir="8100000" algn="tr" rotWithShape="0">
                    <a:prstClr val="black">
                      <a:alpha val="40000"/>
                    </a:prstClr>
                  </a:outerShdw>
                </a:effectLst>
                <a:latin typeface="Corbel" pitchFamily="34" charset="0"/>
              </a:rPr>
              <a:t>Relationships</a:t>
            </a:r>
            <a:r>
              <a:rPr lang="en-US" sz="6600" b="1" i="1" spc="-100" dirty="0" smtClean="0">
                <a:latin typeface="Corbel" pitchFamily="34" charset="0"/>
              </a:rPr>
              <a:t> </a:t>
            </a:r>
          </a:p>
          <a:p>
            <a:pPr>
              <a:lnSpc>
                <a:spcPct val="70000"/>
              </a:lnSpc>
            </a:pPr>
            <a:r>
              <a:rPr lang="en-US" sz="6600" b="1" i="1" spc="-100" dirty="0" smtClean="0">
                <a:latin typeface="Corbel" pitchFamily="34" charset="0"/>
              </a:rPr>
              <a:t>		</a:t>
            </a:r>
            <a:r>
              <a:rPr lang="en-US" sz="6600" b="1" i="1" spc="-100" dirty="0" smtClean="0">
                <a:effectLst>
                  <a:outerShdw blurRad="50800" dist="38100" dir="8100000" algn="tr" rotWithShape="0">
                    <a:prstClr val="black">
                      <a:alpha val="40000"/>
                    </a:prstClr>
                  </a:outerShdw>
                </a:effectLst>
                <a:latin typeface="Corbel" pitchFamily="34" charset="0"/>
              </a:rPr>
              <a:t>to God</a:t>
            </a:r>
            <a:endParaRPr lang="en-US" sz="6600" b="1" i="1" spc="-100" dirty="0">
              <a:effectLst>
                <a:outerShdw blurRad="50800" dist="38100" dir="8100000" algn="tr" rotWithShape="0">
                  <a:prstClr val="black">
                    <a:alpha val="40000"/>
                  </a:prstClr>
                </a:outerShdw>
              </a:effectLst>
              <a:latin typeface="Corbel" pitchFamily="34" charset="0"/>
            </a:endParaRPr>
          </a:p>
        </p:txBody>
      </p:sp>
    </p:spTree>
    <p:extLst>
      <p:ext uri="{BB962C8B-B14F-4D97-AF65-F5344CB8AC3E}">
        <p14:creationId xmlns="" xmlns:p14="http://schemas.microsoft.com/office/powerpoint/2010/main" val="1484181343"/>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3581400"/>
            <a:ext cx="8305800" cy="2646878"/>
          </a:xfrm>
          <a:prstGeom prst="rect">
            <a:avLst/>
          </a:prstGeom>
          <a:noFill/>
        </p:spPr>
        <p:txBody>
          <a:bodyPr wrap="square" rtlCol="0">
            <a:spAutoFit/>
          </a:bodyPr>
          <a:lstStyle/>
          <a:p>
            <a:r>
              <a:rPr lang="en-US" sz="3800" b="1" i="1" dirty="0" smtClean="0">
                <a:solidFill>
                  <a:srgbClr val="F0F0F0"/>
                </a:solidFill>
                <a:latin typeface="Corbel" pitchFamily="34" charset="0"/>
              </a:rPr>
              <a:t>I. We have a family relationship to God.</a:t>
            </a:r>
          </a:p>
          <a:p>
            <a:pPr lvl="1"/>
            <a:r>
              <a:rPr lang="en-US" sz="3200" b="1" i="1" dirty="0" smtClean="0">
                <a:solidFill>
                  <a:srgbClr val="F0F0F0"/>
                </a:solidFill>
                <a:latin typeface="Corbel" pitchFamily="34" charset="0"/>
              </a:rPr>
              <a:t>A. Christians are children of God.</a:t>
            </a:r>
          </a:p>
          <a:p>
            <a:pPr marL="1377950" lvl="2" indent="-463550"/>
            <a:r>
              <a:rPr lang="en-US" sz="3200" b="1" i="1" dirty="0" smtClean="0">
                <a:solidFill>
                  <a:srgbClr val="F0F0F0"/>
                </a:solidFill>
                <a:latin typeface="Corbel" pitchFamily="34" charset="0"/>
              </a:rPr>
              <a:t>2. Conversion allows “adoption” through Christ (Rom. 3:23; Eph. 1:1-12; Rom. 8:1, 5, 14-16; 1 John 3:1-3).</a:t>
            </a:r>
            <a:endParaRPr lang="en-US" sz="3200" b="1" i="1" dirty="0">
              <a:solidFill>
                <a:srgbClr val="F0F0F0"/>
              </a:solidFill>
              <a:latin typeface="Corbel" pitchFamily="34" charset="0"/>
            </a:endParaRP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16"/>
          <p:cNvGrpSpPr/>
          <p:nvPr/>
        </p:nvGrpSpPr>
        <p:grpSpPr>
          <a:xfrm>
            <a:off x="0" y="152400"/>
            <a:ext cx="9144000" cy="3276600"/>
            <a:chOff x="149902" y="152400"/>
            <a:chExt cx="8994098" cy="3276600"/>
          </a:xfrm>
        </p:grpSpPr>
        <p:pic>
          <p:nvPicPr>
            <p:cNvPr id="16" name="Picture 15" descr="Italy-Experience-Sistine-Chapel.png"/>
            <p:cNvPicPr>
              <a:picLocks noChangeAspect="1"/>
            </p:cNvPicPr>
            <p:nvPr/>
          </p:nvPicPr>
          <p:blipFill>
            <a:blip r:embed="rId5" cstate="print"/>
            <a:srcRect l="9899" t="58080" b="22980"/>
            <a:stretch>
              <a:fillRect/>
            </a:stretch>
          </p:blipFill>
          <p:spPr>
            <a:xfrm>
              <a:off x="149902" y="2286000"/>
              <a:ext cx="8994098" cy="1143000"/>
            </a:xfrm>
            <a:prstGeom prst="flowChartDocument">
              <a:avLst/>
            </a:prstGeom>
          </p:spPr>
        </p:pic>
        <p:pic>
          <p:nvPicPr>
            <p:cNvPr id="12" name="Picture 11" descr="Italy-Experience-Sistine-Chapel.png"/>
            <p:cNvPicPr>
              <a:picLocks noChangeAspect="1"/>
            </p:cNvPicPr>
            <p:nvPr/>
          </p:nvPicPr>
          <p:blipFill>
            <a:blip r:embed="rId5" cstate="print"/>
            <a:srcRect l="1599" t="16456" r="2439" b="39240"/>
            <a:stretch>
              <a:fillRect/>
            </a:stretch>
          </p:blipFill>
          <p:spPr>
            <a:xfrm>
              <a:off x="149902" y="152400"/>
              <a:ext cx="8994098" cy="2667000"/>
            </a:xfrm>
            <a:prstGeom prst="rect">
              <a:avLst/>
            </a:prstGeom>
          </p:spPr>
        </p:pic>
      </p:grpSp>
      <p:sp>
        <p:nvSpPr>
          <p:cNvPr id="15" name="TextBox 14"/>
          <p:cNvSpPr txBox="1"/>
          <p:nvPr/>
        </p:nvSpPr>
        <p:spPr>
          <a:xfrm>
            <a:off x="762000" y="1981200"/>
            <a:ext cx="4907113" cy="1412694"/>
          </a:xfrm>
          <a:prstGeom prst="rect">
            <a:avLst/>
          </a:prstGeom>
          <a:noFill/>
        </p:spPr>
        <p:txBody>
          <a:bodyPr wrap="square" rtlCol="0">
            <a:spAutoFit/>
          </a:bodyPr>
          <a:lstStyle/>
          <a:p>
            <a:pPr>
              <a:lnSpc>
                <a:spcPct val="60000"/>
              </a:lnSpc>
            </a:pPr>
            <a:r>
              <a:rPr lang="en-US" sz="6600" b="1" i="1" spc="-100" dirty="0" smtClean="0">
                <a:effectLst>
                  <a:outerShdw blurRad="50800" dist="38100" dir="8100000" algn="tr" rotWithShape="0">
                    <a:prstClr val="black">
                      <a:alpha val="40000"/>
                    </a:prstClr>
                  </a:outerShdw>
                </a:effectLst>
                <a:latin typeface="Corbel" pitchFamily="34" charset="0"/>
              </a:rPr>
              <a:t>Relationships</a:t>
            </a:r>
            <a:r>
              <a:rPr lang="en-US" sz="6600" b="1" i="1" spc="-100" dirty="0" smtClean="0">
                <a:latin typeface="Corbel" pitchFamily="34" charset="0"/>
              </a:rPr>
              <a:t> </a:t>
            </a:r>
          </a:p>
          <a:p>
            <a:pPr>
              <a:lnSpc>
                <a:spcPct val="70000"/>
              </a:lnSpc>
            </a:pPr>
            <a:r>
              <a:rPr lang="en-US" sz="6600" b="1" i="1" spc="-100" dirty="0" smtClean="0">
                <a:latin typeface="Corbel" pitchFamily="34" charset="0"/>
              </a:rPr>
              <a:t>		</a:t>
            </a:r>
            <a:r>
              <a:rPr lang="en-US" sz="6600" b="1" i="1" spc="-100" dirty="0" smtClean="0">
                <a:effectLst>
                  <a:outerShdw blurRad="50800" dist="38100" dir="8100000" algn="tr" rotWithShape="0">
                    <a:prstClr val="black">
                      <a:alpha val="40000"/>
                    </a:prstClr>
                  </a:outerShdw>
                </a:effectLst>
                <a:latin typeface="Corbel" pitchFamily="34" charset="0"/>
              </a:rPr>
              <a:t>to God</a:t>
            </a:r>
            <a:endParaRPr lang="en-US" sz="6600" b="1" i="1" spc="-100" dirty="0">
              <a:effectLst>
                <a:outerShdw blurRad="50800" dist="38100" dir="8100000" algn="tr" rotWithShape="0">
                  <a:prstClr val="black">
                    <a:alpha val="40000"/>
                  </a:prstClr>
                </a:outerShdw>
              </a:effectLst>
              <a:latin typeface="Corbel" pitchFamily="34" charset="0"/>
            </a:endParaRPr>
          </a:p>
        </p:txBody>
      </p:sp>
    </p:spTree>
    <p:extLst>
      <p:ext uri="{BB962C8B-B14F-4D97-AF65-F5344CB8AC3E}">
        <p14:creationId xmlns="" xmlns:p14="http://schemas.microsoft.com/office/powerpoint/2010/main" val="148418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3581400"/>
            <a:ext cx="8305800" cy="2646878"/>
          </a:xfrm>
          <a:prstGeom prst="rect">
            <a:avLst/>
          </a:prstGeom>
          <a:noFill/>
        </p:spPr>
        <p:txBody>
          <a:bodyPr wrap="square" rtlCol="0">
            <a:spAutoFit/>
          </a:bodyPr>
          <a:lstStyle/>
          <a:p>
            <a:r>
              <a:rPr lang="en-US" sz="3800" b="1" i="1" dirty="0" smtClean="0">
                <a:solidFill>
                  <a:srgbClr val="F0F0F0"/>
                </a:solidFill>
                <a:latin typeface="Corbel" pitchFamily="34" charset="0"/>
              </a:rPr>
              <a:t>I. We have a family relationship to God.</a:t>
            </a:r>
          </a:p>
          <a:p>
            <a:pPr marL="914400" lvl="1" indent="-457200"/>
            <a:r>
              <a:rPr lang="en-US" sz="3200" b="1" i="1" dirty="0" smtClean="0">
                <a:solidFill>
                  <a:srgbClr val="F0F0F0"/>
                </a:solidFill>
                <a:latin typeface="Corbel" pitchFamily="34" charset="0"/>
              </a:rPr>
              <a:t>B. Christians are Joint-Heirs with Christ (Rom. 8:16-17; Col. 2:9; Heb. 4:15; 1 Pet. 3:22; 1 John 3:2; Heb. 2:10-12; 1 Cor. 6:15; 1 Cor. 3:9).</a:t>
            </a: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16"/>
          <p:cNvGrpSpPr/>
          <p:nvPr/>
        </p:nvGrpSpPr>
        <p:grpSpPr>
          <a:xfrm>
            <a:off x="0" y="152400"/>
            <a:ext cx="9144000" cy="3276600"/>
            <a:chOff x="149902" y="152400"/>
            <a:chExt cx="8994098" cy="3276600"/>
          </a:xfrm>
        </p:grpSpPr>
        <p:pic>
          <p:nvPicPr>
            <p:cNvPr id="16" name="Picture 15" descr="Italy-Experience-Sistine-Chapel.png"/>
            <p:cNvPicPr>
              <a:picLocks noChangeAspect="1"/>
            </p:cNvPicPr>
            <p:nvPr/>
          </p:nvPicPr>
          <p:blipFill>
            <a:blip r:embed="rId5" cstate="print"/>
            <a:srcRect l="9899" t="58080" b="22980"/>
            <a:stretch>
              <a:fillRect/>
            </a:stretch>
          </p:blipFill>
          <p:spPr>
            <a:xfrm>
              <a:off x="149902" y="2286000"/>
              <a:ext cx="8994098" cy="1143000"/>
            </a:xfrm>
            <a:prstGeom prst="flowChartDocument">
              <a:avLst/>
            </a:prstGeom>
          </p:spPr>
        </p:pic>
        <p:pic>
          <p:nvPicPr>
            <p:cNvPr id="12" name="Picture 11" descr="Italy-Experience-Sistine-Chapel.png"/>
            <p:cNvPicPr>
              <a:picLocks noChangeAspect="1"/>
            </p:cNvPicPr>
            <p:nvPr/>
          </p:nvPicPr>
          <p:blipFill>
            <a:blip r:embed="rId5" cstate="print"/>
            <a:srcRect l="1599" t="16456" r="2439" b="39240"/>
            <a:stretch>
              <a:fillRect/>
            </a:stretch>
          </p:blipFill>
          <p:spPr>
            <a:xfrm>
              <a:off x="149902" y="152400"/>
              <a:ext cx="8994098" cy="2667000"/>
            </a:xfrm>
            <a:prstGeom prst="rect">
              <a:avLst/>
            </a:prstGeom>
          </p:spPr>
        </p:pic>
      </p:grpSp>
      <p:sp>
        <p:nvSpPr>
          <p:cNvPr id="15" name="TextBox 14"/>
          <p:cNvSpPr txBox="1"/>
          <p:nvPr/>
        </p:nvSpPr>
        <p:spPr>
          <a:xfrm>
            <a:off x="762000" y="1981200"/>
            <a:ext cx="4907113" cy="1412694"/>
          </a:xfrm>
          <a:prstGeom prst="rect">
            <a:avLst/>
          </a:prstGeom>
          <a:noFill/>
        </p:spPr>
        <p:txBody>
          <a:bodyPr wrap="square" rtlCol="0">
            <a:spAutoFit/>
          </a:bodyPr>
          <a:lstStyle/>
          <a:p>
            <a:pPr>
              <a:lnSpc>
                <a:spcPct val="60000"/>
              </a:lnSpc>
            </a:pPr>
            <a:r>
              <a:rPr lang="en-US" sz="6600" b="1" i="1" spc="-100" dirty="0" smtClean="0">
                <a:effectLst>
                  <a:outerShdw blurRad="50800" dist="38100" dir="8100000" algn="tr" rotWithShape="0">
                    <a:prstClr val="black">
                      <a:alpha val="40000"/>
                    </a:prstClr>
                  </a:outerShdw>
                </a:effectLst>
                <a:latin typeface="Corbel" pitchFamily="34" charset="0"/>
              </a:rPr>
              <a:t>Relationships</a:t>
            </a:r>
            <a:r>
              <a:rPr lang="en-US" sz="6600" b="1" i="1" spc="-100" dirty="0" smtClean="0">
                <a:latin typeface="Corbel" pitchFamily="34" charset="0"/>
              </a:rPr>
              <a:t> </a:t>
            </a:r>
          </a:p>
          <a:p>
            <a:pPr>
              <a:lnSpc>
                <a:spcPct val="70000"/>
              </a:lnSpc>
            </a:pPr>
            <a:r>
              <a:rPr lang="en-US" sz="6600" b="1" i="1" spc="-100" dirty="0" smtClean="0">
                <a:latin typeface="Corbel" pitchFamily="34" charset="0"/>
              </a:rPr>
              <a:t>		</a:t>
            </a:r>
            <a:r>
              <a:rPr lang="en-US" sz="6600" b="1" i="1" spc="-100" dirty="0" smtClean="0">
                <a:effectLst>
                  <a:outerShdw blurRad="50800" dist="38100" dir="8100000" algn="tr" rotWithShape="0">
                    <a:prstClr val="black">
                      <a:alpha val="40000"/>
                    </a:prstClr>
                  </a:outerShdw>
                </a:effectLst>
                <a:latin typeface="Corbel" pitchFamily="34" charset="0"/>
              </a:rPr>
              <a:t>to God</a:t>
            </a:r>
            <a:endParaRPr lang="en-US" sz="6600" b="1" i="1" spc="-100" dirty="0">
              <a:effectLst>
                <a:outerShdw blurRad="50800" dist="38100" dir="8100000" algn="tr" rotWithShape="0">
                  <a:prstClr val="black">
                    <a:alpha val="40000"/>
                  </a:prstClr>
                </a:outerShdw>
              </a:effectLst>
              <a:latin typeface="Corbel" pitchFamily="34" charset="0"/>
            </a:endParaRPr>
          </a:p>
        </p:txBody>
      </p:sp>
    </p:spTree>
    <p:extLst>
      <p:ext uri="{BB962C8B-B14F-4D97-AF65-F5344CB8AC3E}">
        <p14:creationId xmlns="" xmlns:p14="http://schemas.microsoft.com/office/powerpoint/2010/main" val="148418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3581400"/>
            <a:ext cx="8305800" cy="3139321"/>
          </a:xfrm>
          <a:prstGeom prst="rect">
            <a:avLst/>
          </a:prstGeom>
          <a:noFill/>
        </p:spPr>
        <p:txBody>
          <a:bodyPr wrap="square" rtlCol="0">
            <a:spAutoFit/>
          </a:bodyPr>
          <a:lstStyle/>
          <a:p>
            <a:r>
              <a:rPr lang="en-US" sz="3800" b="1" i="1" spc="-100" dirty="0" smtClean="0">
                <a:solidFill>
                  <a:srgbClr val="F0F0F0"/>
                </a:solidFill>
                <a:latin typeface="Corbel" pitchFamily="34" charset="0"/>
              </a:rPr>
              <a:t>II. We have a personal relationship to God.</a:t>
            </a:r>
          </a:p>
          <a:p>
            <a:pPr marL="860425" lvl="1" indent="-403225"/>
            <a:r>
              <a:rPr lang="en-US" sz="3200" b="1" i="1" dirty="0" smtClean="0">
                <a:solidFill>
                  <a:srgbClr val="F0F0F0"/>
                </a:solidFill>
                <a:latin typeface="Corbel" pitchFamily="34" charset="0"/>
              </a:rPr>
              <a:t>A. It involves communication (1 John 5:14-15; Phil 4:6).</a:t>
            </a:r>
          </a:p>
          <a:p>
            <a:pPr marL="1377950" lvl="2" indent="-463550"/>
            <a:r>
              <a:rPr lang="en-US" sz="3200" b="1" i="1" dirty="0" smtClean="0">
                <a:solidFill>
                  <a:srgbClr val="F0F0F0"/>
                </a:solidFill>
                <a:latin typeface="Corbel" pitchFamily="34" charset="0"/>
              </a:rPr>
              <a:t>1. Sin hinders prayer (Isa. 59:2).</a:t>
            </a:r>
          </a:p>
          <a:p>
            <a:pPr marL="1377950" lvl="2" indent="-463550"/>
            <a:r>
              <a:rPr lang="en-US" sz="3200" b="1" i="1" dirty="0" smtClean="0">
                <a:solidFill>
                  <a:srgbClr val="F0F0F0"/>
                </a:solidFill>
                <a:latin typeface="Corbel" pitchFamily="34" charset="0"/>
              </a:rPr>
              <a:t>2. Scripture is God’s voice (Heb. 4:12; 1 Thess. 2:13).</a:t>
            </a:r>
            <a:endParaRPr lang="en-US" sz="3200" b="1" i="1" dirty="0">
              <a:solidFill>
                <a:srgbClr val="F0F0F0"/>
              </a:solidFill>
              <a:latin typeface="Corbel" pitchFamily="34" charset="0"/>
            </a:endParaRP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16"/>
          <p:cNvGrpSpPr/>
          <p:nvPr/>
        </p:nvGrpSpPr>
        <p:grpSpPr>
          <a:xfrm>
            <a:off x="0" y="152400"/>
            <a:ext cx="9144000" cy="3276600"/>
            <a:chOff x="149902" y="152400"/>
            <a:chExt cx="8994098" cy="3276600"/>
          </a:xfrm>
        </p:grpSpPr>
        <p:pic>
          <p:nvPicPr>
            <p:cNvPr id="16" name="Picture 15" descr="Italy-Experience-Sistine-Chapel.png"/>
            <p:cNvPicPr>
              <a:picLocks noChangeAspect="1"/>
            </p:cNvPicPr>
            <p:nvPr/>
          </p:nvPicPr>
          <p:blipFill>
            <a:blip r:embed="rId5" cstate="print"/>
            <a:srcRect l="9899" t="58080" b="22980"/>
            <a:stretch>
              <a:fillRect/>
            </a:stretch>
          </p:blipFill>
          <p:spPr>
            <a:xfrm>
              <a:off x="149902" y="2286000"/>
              <a:ext cx="8994098" cy="1143000"/>
            </a:xfrm>
            <a:prstGeom prst="flowChartDocument">
              <a:avLst/>
            </a:prstGeom>
          </p:spPr>
        </p:pic>
        <p:pic>
          <p:nvPicPr>
            <p:cNvPr id="12" name="Picture 11" descr="Italy-Experience-Sistine-Chapel.png"/>
            <p:cNvPicPr>
              <a:picLocks noChangeAspect="1"/>
            </p:cNvPicPr>
            <p:nvPr/>
          </p:nvPicPr>
          <p:blipFill>
            <a:blip r:embed="rId5" cstate="print"/>
            <a:srcRect l="1599" t="16456" r="2439" b="39240"/>
            <a:stretch>
              <a:fillRect/>
            </a:stretch>
          </p:blipFill>
          <p:spPr>
            <a:xfrm>
              <a:off x="149902" y="152400"/>
              <a:ext cx="8994098" cy="2667000"/>
            </a:xfrm>
            <a:prstGeom prst="rect">
              <a:avLst/>
            </a:prstGeom>
          </p:spPr>
        </p:pic>
      </p:grpSp>
      <p:sp>
        <p:nvSpPr>
          <p:cNvPr id="15" name="TextBox 14"/>
          <p:cNvSpPr txBox="1"/>
          <p:nvPr/>
        </p:nvSpPr>
        <p:spPr>
          <a:xfrm>
            <a:off x="762000" y="1981200"/>
            <a:ext cx="4907113" cy="1412694"/>
          </a:xfrm>
          <a:prstGeom prst="rect">
            <a:avLst/>
          </a:prstGeom>
          <a:noFill/>
        </p:spPr>
        <p:txBody>
          <a:bodyPr wrap="square" rtlCol="0">
            <a:spAutoFit/>
          </a:bodyPr>
          <a:lstStyle/>
          <a:p>
            <a:pPr>
              <a:lnSpc>
                <a:spcPct val="60000"/>
              </a:lnSpc>
            </a:pPr>
            <a:r>
              <a:rPr lang="en-US" sz="6600" b="1" i="1" spc="-100" dirty="0" smtClean="0">
                <a:effectLst>
                  <a:outerShdw blurRad="50800" dist="38100" dir="8100000" algn="tr" rotWithShape="0">
                    <a:prstClr val="black">
                      <a:alpha val="40000"/>
                    </a:prstClr>
                  </a:outerShdw>
                </a:effectLst>
                <a:latin typeface="Corbel" pitchFamily="34" charset="0"/>
              </a:rPr>
              <a:t>Relationships</a:t>
            </a:r>
            <a:r>
              <a:rPr lang="en-US" sz="6600" b="1" i="1" spc="-100" dirty="0" smtClean="0">
                <a:latin typeface="Corbel" pitchFamily="34" charset="0"/>
              </a:rPr>
              <a:t> </a:t>
            </a:r>
          </a:p>
          <a:p>
            <a:pPr>
              <a:lnSpc>
                <a:spcPct val="70000"/>
              </a:lnSpc>
            </a:pPr>
            <a:r>
              <a:rPr lang="en-US" sz="6600" b="1" i="1" spc="-100" dirty="0" smtClean="0">
                <a:latin typeface="Corbel" pitchFamily="34" charset="0"/>
              </a:rPr>
              <a:t>		</a:t>
            </a:r>
            <a:r>
              <a:rPr lang="en-US" sz="6600" b="1" i="1" spc="-100" dirty="0" smtClean="0">
                <a:effectLst>
                  <a:outerShdw blurRad="50800" dist="38100" dir="8100000" algn="tr" rotWithShape="0">
                    <a:prstClr val="black">
                      <a:alpha val="40000"/>
                    </a:prstClr>
                  </a:outerShdw>
                </a:effectLst>
                <a:latin typeface="Corbel" pitchFamily="34" charset="0"/>
              </a:rPr>
              <a:t>to God</a:t>
            </a:r>
            <a:endParaRPr lang="en-US" sz="6600" b="1" i="1" spc="-100" dirty="0">
              <a:effectLst>
                <a:outerShdw blurRad="50800" dist="38100" dir="8100000" algn="tr" rotWithShape="0">
                  <a:prstClr val="black">
                    <a:alpha val="40000"/>
                  </a:prstClr>
                </a:outerShdw>
              </a:effectLst>
              <a:latin typeface="Corbel" pitchFamily="34" charset="0"/>
            </a:endParaRPr>
          </a:p>
        </p:txBody>
      </p:sp>
    </p:spTree>
    <p:extLst>
      <p:ext uri="{BB962C8B-B14F-4D97-AF65-F5344CB8AC3E}">
        <p14:creationId xmlns="" xmlns:p14="http://schemas.microsoft.com/office/powerpoint/2010/main" val="148418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anim calcmode="lin" valueType="num">
                                      <p:cBhvr>
                                        <p:cTn id="2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3581400"/>
            <a:ext cx="8305800" cy="1661993"/>
          </a:xfrm>
          <a:prstGeom prst="rect">
            <a:avLst/>
          </a:prstGeom>
          <a:noFill/>
        </p:spPr>
        <p:txBody>
          <a:bodyPr wrap="square" rtlCol="0">
            <a:spAutoFit/>
          </a:bodyPr>
          <a:lstStyle/>
          <a:p>
            <a:r>
              <a:rPr lang="en-US" sz="3800" b="1" i="1" spc="-100" dirty="0" smtClean="0">
                <a:solidFill>
                  <a:srgbClr val="F0F0F0"/>
                </a:solidFill>
                <a:latin typeface="Corbel" pitchFamily="34" charset="0"/>
              </a:rPr>
              <a:t>II. We have a personal relationship to God.</a:t>
            </a:r>
          </a:p>
          <a:p>
            <a:pPr marL="860425" lvl="1" indent="-403225"/>
            <a:r>
              <a:rPr lang="en-US" sz="3200" b="1" i="1" dirty="0" smtClean="0">
                <a:solidFill>
                  <a:srgbClr val="F0F0F0"/>
                </a:solidFill>
                <a:latin typeface="Corbel" pitchFamily="34" charset="0"/>
              </a:rPr>
              <a:t>B. It involves concern (Matt. 10:28-31; 18:10; Heb. 1:14).</a:t>
            </a:r>
            <a:endParaRPr lang="en-US" sz="3200" b="1" i="1" dirty="0">
              <a:solidFill>
                <a:srgbClr val="F0F0F0"/>
              </a:solidFill>
              <a:latin typeface="Corbel" pitchFamily="34" charset="0"/>
            </a:endParaRP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16"/>
          <p:cNvGrpSpPr/>
          <p:nvPr/>
        </p:nvGrpSpPr>
        <p:grpSpPr>
          <a:xfrm>
            <a:off x="0" y="152400"/>
            <a:ext cx="9144000" cy="3276600"/>
            <a:chOff x="149902" y="152400"/>
            <a:chExt cx="8994098" cy="3276600"/>
          </a:xfrm>
        </p:grpSpPr>
        <p:pic>
          <p:nvPicPr>
            <p:cNvPr id="16" name="Picture 15" descr="Italy-Experience-Sistine-Chapel.png"/>
            <p:cNvPicPr>
              <a:picLocks noChangeAspect="1"/>
            </p:cNvPicPr>
            <p:nvPr/>
          </p:nvPicPr>
          <p:blipFill>
            <a:blip r:embed="rId5" cstate="print"/>
            <a:srcRect l="9899" t="58080" b="22980"/>
            <a:stretch>
              <a:fillRect/>
            </a:stretch>
          </p:blipFill>
          <p:spPr>
            <a:xfrm>
              <a:off x="149902" y="2286000"/>
              <a:ext cx="8994098" cy="1143000"/>
            </a:xfrm>
            <a:prstGeom prst="flowChartDocument">
              <a:avLst/>
            </a:prstGeom>
          </p:spPr>
        </p:pic>
        <p:pic>
          <p:nvPicPr>
            <p:cNvPr id="12" name="Picture 11" descr="Italy-Experience-Sistine-Chapel.png"/>
            <p:cNvPicPr>
              <a:picLocks noChangeAspect="1"/>
            </p:cNvPicPr>
            <p:nvPr/>
          </p:nvPicPr>
          <p:blipFill>
            <a:blip r:embed="rId5" cstate="print"/>
            <a:srcRect l="1599" t="16456" r="2439" b="39240"/>
            <a:stretch>
              <a:fillRect/>
            </a:stretch>
          </p:blipFill>
          <p:spPr>
            <a:xfrm>
              <a:off x="149902" y="152400"/>
              <a:ext cx="8994098" cy="2667000"/>
            </a:xfrm>
            <a:prstGeom prst="rect">
              <a:avLst/>
            </a:prstGeom>
          </p:spPr>
        </p:pic>
      </p:grpSp>
      <p:sp>
        <p:nvSpPr>
          <p:cNvPr id="15" name="TextBox 14"/>
          <p:cNvSpPr txBox="1"/>
          <p:nvPr/>
        </p:nvSpPr>
        <p:spPr>
          <a:xfrm>
            <a:off x="762000" y="1981200"/>
            <a:ext cx="4907113" cy="1412694"/>
          </a:xfrm>
          <a:prstGeom prst="rect">
            <a:avLst/>
          </a:prstGeom>
          <a:noFill/>
        </p:spPr>
        <p:txBody>
          <a:bodyPr wrap="square" rtlCol="0">
            <a:spAutoFit/>
          </a:bodyPr>
          <a:lstStyle/>
          <a:p>
            <a:pPr>
              <a:lnSpc>
                <a:spcPct val="60000"/>
              </a:lnSpc>
            </a:pPr>
            <a:r>
              <a:rPr lang="en-US" sz="6600" b="1" i="1" spc="-100" dirty="0" smtClean="0">
                <a:effectLst>
                  <a:outerShdw blurRad="50800" dist="38100" dir="8100000" algn="tr" rotWithShape="0">
                    <a:prstClr val="black">
                      <a:alpha val="40000"/>
                    </a:prstClr>
                  </a:outerShdw>
                </a:effectLst>
                <a:latin typeface="Corbel" pitchFamily="34" charset="0"/>
              </a:rPr>
              <a:t>Relationships</a:t>
            </a:r>
            <a:r>
              <a:rPr lang="en-US" sz="6600" b="1" i="1" spc="-100" dirty="0" smtClean="0">
                <a:latin typeface="Corbel" pitchFamily="34" charset="0"/>
              </a:rPr>
              <a:t> </a:t>
            </a:r>
          </a:p>
          <a:p>
            <a:pPr>
              <a:lnSpc>
                <a:spcPct val="70000"/>
              </a:lnSpc>
            </a:pPr>
            <a:r>
              <a:rPr lang="en-US" sz="6600" b="1" i="1" spc="-100" dirty="0" smtClean="0">
                <a:latin typeface="Corbel" pitchFamily="34" charset="0"/>
              </a:rPr>
              <a:t>		</a:t>
            </a:r>
            <a:r>
              <a:rPr lang="en-US" sz="6600" b="1" i="1" spc="-100" dirty="0" smtClean="0">
                <a:effectLst>
                  <a:outerShdw blurRad="50800" dist="38100" dir="8100000" algn="tr" rotWithShape="0">
                    <a:prstClr val="black">
                      <a:alpha val="40000"/>
                    </a:prstClr>
                  </a:outerShdw>
                </a:effectLst>
                <a:latin typeface="Corbel" pitchFamily="34" charset="0"/>
              </a:rPr>
              <a:t>to God</a:t>
            </a:r>
            <a:endParaRPr lang="en-US" sz="6600" b="1" i="1" spc="-100" dirty="0">
              <a:effectLst>
                <a:outerShdw blurRad="50800" dist="38100" dir="8100000" algn="tr" rotWithShape="0">
                  <a:prstClr val="black">
                    <a:alpha val="40000"/>
                  </a:prstClr>
                </a:outerShdw>
              </a:effectLst>
              <a:latin typeface="Corbel" pitchFamily="34" charset="0"/>
            </a:endParaRPr>
          </a:p>
        </p:txBody>
      </p:sp>
    </p:spTree>
    <p:extLst>
      <p:ext uri="{BB962C8B-B14F-4D97-AF65-F5344CB8AC3E}">
        <p14:creationId xmlns="" xmlns:p14="http://schemas.microsoft.com/office/powerpoint/2010/main" val="148418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duotone>
              <a:prstClr val="black"/>
              <a:srgbClr val="D9C3A5">
                <a:tint val="50000"/>
                <a:satMod val="180000"/>
              </a:srgbClr>
            </a:duotone>
            <a:extLst>
              <a:ext uri="{BEBA8EAE-BF5A-486C-A8C5-ECC9F3942E4B}">
                <a14:imgProps xmlns="" xmlns:a14="http://schemas.microsoft.com/office/drawing/2010/main">
                  <a14:imgLayer r:embed="rId4">
                    <a14:imgEffect>
                      <a14:artisticMarker trans="41000" size="100"/>
                    </a14:imgEffect>
                    <a14:imgEffect>
                      <a14:brightnessContrast bright="-15000" contrast="50000"/>
                    </a14:imgEffect>
                  </a14:imgLayer>
                </a14:imgProps>
              </a:ext>
              <a:ext uri="{28A0092B-C50C-407E-A947-70E740481C1C}">
                <a14:useLocalDpi xmlns=""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0"/>
            <a:ext cx="9144000" cy="6858000"/>
          </a:xfrm>
          <a:prstGeom prst="rect">
            <a:avLst/>
          </a:prstGeom>
          <a:gradFill flip="none" rotWithShape="1">
            <a:gsLst>
              <a:gs pos="0">
                <a:srgbClr val="000000">
                  <a:alpha val="0"/>
                </a:srgbClr>
              </a:gs>
              <a:gs pos="100000">
                <a:srgbClr val="000000">
                  <a:alpha val="66000"/>
                </a:srgbClr>
              </a:gs>
            </a:gsLst>
            <a:path path="circle">
              <a:fillToRect l="50000" t="50000" r="50000" b="50000"/>
            </a:path>
            <a:tileRect/>
          </a:gra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01600" y="5257800"/>
            <a:ext cx="8178800" cy="1752600"/>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18285" h="1175657">
                <a:moveTo>
                  <a:pt x="0" y="58057"/>
                </a:moveTo>
                <a:lnTo>
                  <a:pt x="769257" y="72572"/>
                </a:lnTo>
                <a:lnTo>
                  <a:pt x="914400" y="0"/>
                </a:lnTo>
                <a:lnTo>
                  <a:pt x="1161143" y="14515"/>
                </a:lnTo>
                <a:lnTo>
                  <a:pt x="1320800" y="72572"/>
                </a:lnTo>
                <a:cubicBezTo>
                  <a:pt x="1475571" y="57094"/>
                  <a:pt x="1417321" y="58057"/>
                  <a:pt x="1494971" y="58057"/>
                </a:cubicBezTo>
                <a:lnTo>
                  <a:pt x="1640114" y="29029"/>
                </a:lnTo>
                <a:lnTo>
                  <a:pt x="1857828" y="29029"/>
                </a:lnTo>
                <a:lnTo>
                  <a:pt x="2002971" y="116115"/>
                </a:lnTo>
                <a:cubicBezTo>
                  <a:pt x="2112445" y="194310"/>
                  <a:pt x="2062952" y="188686"/>
                  <a:pt x="2133600" y="188686"/>
                </a:cubicBezTo>
                <a:lnTo>
                  <a:pt x="2322285" y="159657"/>
                </a:lnTo>
                <a:lnTo>
                  <a:pt x="2685143" y="87086"/>
                </a:lnTo>
                <a:lnTo>
                  <a:pt x="2946400" y="116115"/>
                </a:lnTo>
                <a:lnTo>
                  <a:pt x="3164114" y="87086"/>
                </a:lnTo>
                <a:lnTo>
                  <a:pt x="3454400" y="87086"/>
                </a:lnTo>
                <a:cubicBezTo>
                  <a:pt x="3488267" y="116115"/>
                  <a:pt x="3521169" y="146307"/>
                  <a:pt x="3556000" y="174172"/>
                </a:cubicBezTo>
                <a:cubicBezTo>
                  <a:pt x="3647545" y="247408"/>
                  <a:pt x="3558485" y="162140"/>
                  <a:pt x="3628571" y="232229"/>
                </a:cubicBezTo>
                <a:lnTo>
                  <a:pt x="3831771" y="319315"/>
                </a:lnTo>
                <a:lnTo>
                  <a:pt x="4093028" y="304800"/>
                </a:lnTo>
                <a:lnTo>
                  <a:pt x="4412343" y="319315"/>
                </a:lnTo>
                <a:lnTo>
                  <a:pt x="4557485" y="348343"/>
                </a:lnTo>
                <a:cubicBezTo>
                  <a:pt x="4586410" y="353766"/>
                  <a:pt x="4615713" y="357085"/>
                  <a:pt x="4644571" y="362857"/>
                </a:cubicBezTo>
                <a:cubicBezTo>
                  <a:pt x="4664132" y="366769"/>
                  <a:pt x="4702628" y="377372"/>
                  <a:pt x="4702628" y="377372"/>
                </a:cubicBezTo>
                <a:lnTo>
                  <a:pt x="4978400" y="435429"/>
                </a:lnTo>
                <a:cubicBezTo>
                  <a:pt x="5147613" y="452350"/>
                  <a:pt x="5074921" y="449943"/>
                  <a:pt x="5196114" y="449943"/>
                </a:cubicBezTo>
                <a:lnTo>
                  <a:pt x="5442857" y="406400"/>
                </a:lnTo>
                <a:lnTo>
                  <a:pt x="5646057" y="478972"/>
                </a:lnTo>
                <a:cubicBezTo>
                  <a:pt x="5670247" y="517677"/>
                  <a:pt x="5688095" y="561160"/>
                  <a:pt x="5718628" y="595086"/>
                </a:cubicBezTo>
                <a:cubicBezTo>
                  <a:pt x="5733102" y="611168"/>
                  <a:pt x="5760063" y="610264"/>
                  <a:pt x="5776685" y="624115"/>
                </a:cubicBezTo>
                <a:cubicBezTo>
                  <a:pt x="5833766" y="671682"/>
                  <a:pt x="5781234" y="667657"/>
                  <a:pt x="5820228" y="667657"/>
                </a:cubicBezTo>
                <a:lnTo>
                  <a:pt x="5936343" y="682172"/>
                </a:lnTo>
                <a:cubicBezTo>
                  <a:pt x="6100631" y="700426"/>
                  <a:pt x="6023160" y="696686"/>
                  <a:pt x="6168571" y="696686"/>
                </a:cubicBezTo>
                <a:lnTo>
                  <a:pt x="6415314" y="682172"/>
                </a:lnTo>
                <a:lnTo>
                  <a:pt x="6662057" y="653143"/>
                </a:lnTo>
                <a:lnTo>
                  <a:pt x="7155543" y="754743"/>
                </a:lnTo>
                <a:lnTo>
                  <a:pt x="7242628" y="841829"/>
                </a:lnTo>
                <a:lnTo>
                  <a:pt x="7416800" y="899886"/>
                </a:lnTo>
                <a:lnTo>
                  <a:pt x="7852228" y="914400"/>
                </a:lnTo>
                <a:lnTo>
                  <a:pt x="8331200" y="1132115"/>
                </a:lnTo>
                <a:lnTo>
                  <a:pt x="8418285" y="1132115"/>
                </a:lnTo>
                <a:lnTo>
                  <a:pt x="14514" y="1175657"/>
                </a:lnTo>
                <a:lnTo>
                  <a:pt x="14514" y="159657"/>
                </a:lnTo>
              </a:path>
            </a:pathLst>
          </a:custGeom>
          <a:gradFill>
            <a:gsLst>
              <a:gs pos="98800">
                <a:srgbClr val="863808">
                  <a:alpha val="12941"/>
                </a:srgbClr>
              </a:gs>
              <a:gs pos="0">
                <a:srgbClr val="762914">
                  <a:alpha val="15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Freeform 8"/>
          <p:cNvSpPr/>
          <p:nvPr/>
        </p:nvSpPr>
        <p:spPr>
          <a:xfrm>
            <a:off x="-145140" y="-210325"/>
            <a:ext cx="9506856" cy="1625468"/>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6229" h="1437047">
                <a:moveTo>
                  <a:pt x="87086" y="769257"/>
                </a:moveTo>
                <a:lnTo>
                  <a:pt x="1930400" y="928914"/>
                </a:lnTo>
                <a:lnTo>
                  <a:pt x="2264229" y="827314"/>
                </a:lnTo>
                <a:lnTo>
                  <a:pt x="2409372" y="856343"/>
                </a:lnTo>
                <a:lnTo>
                  <a:pt x="2685143" y="914400"/>
                </a:lnTo>
                <a:lnTo>
                  <a:pt x="2830286" y="899886"/>
                </a:lnTo>
                <a:lnTo>
                  <a:pt x="2989943" y="870857"/>
                </a:lnTo>
                <a:lnTo>
                  <a:pt x="3788229" y="986971"/>
                </a:lnTo>
                <a:lnTo>
                  <a:pt x="4296229" y="986971"/>
                </a:lnTo>
                <a:lnTo>
                  <a:pt x="4412343" y="943428"/>
                </a:lnTo>
                <a:lnTo>
                  <a:pt x="4862286" y="841828"/>
                </a:lnTo>
                <a:lnTo>
                  <a:pt x="5312229" y="957943"/>
                </a:lnTo>
                <a:lnTo>
                  <a:pt x="5689600" y="1161143"/>
                </a:lnTo>
                <a:lnTo>
                  <a:pt x="6023429" y="1117600"/>
                </a:lnTo>
                <a:lnTo>
                  <a:pt x="5747657" y="1117600"/>
                </a:lnTo>
                <a:lnTo>
                  <a:pt x="6154057" y="1175657"/>
                </a:lnTo>
                <a:lnTo>
                  <a:pt x="6400800" y="1306286"/>
                </a:lnTo>
                <a:lnTo>
                  <a:pt x="6618514" y="1190171"/>
                </a:lnTo>
                <a:lnTo>
                  <a:pt x="6618514" y="1190171"/>
                </a:lnTo>
                <a:lnTo>
                  <a:pt x="6952343" y="1132114"/>
                </a:lnTo>
                <a:lnTo>
                  <a:pt x="7271657" y="1306286"/>
                </a:lnTo>
                <a:cubicBezTo>
                  <a:pt x="7302785" y="1446360"/>
                  <a:pt x="7256081" y="1436914"/>
                  <a:pt x="7329714" y="1436914"/>
                </a:cubicBezTo>
                <a:lnTo>
                  <a:pt x="7910286" y="1219200"/>
                </a:lnTo>
                <a:lnTo>
                  <a:pt x="7416800" y="1248228"/>
                </a:lnTo>
                <a:lnTo>
                  <a:pt x="8128000" y="1117600"/>
                </a:lnTo>
                <a:lnTo>
                  <a:pt x="8316686" y="1219200"/>
                </a:lnTo>
                <a:lnTo>
                  <a:pt x="8548914" y="1320800"/>
                </a:lnTo>
                <a:lnTo>
                  <a:pt x="8882743" y="1407886"/>
                </a:lnTo>
                <a:lnTo>
                  <a:pt x="9100457" y="12192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Freeform 18"/>
          <p:cNvSpPr/>
          <p:nvPr/>
        </p:nvSpPr>
        <p:spPr>
          <a:xfrm>
            <a:off x="-174583" y="5601124"/>
            <a:ext cx="8080091" cy="1409274"/>
          </a:xfrm>
          <a:custGeom>
            <a:avLst/>
            <a:gdLst>
              <a:gd name="connsiteX0" fmla="*/ 29029 w 8447314"/>
              <a:gd name="connsiteY0" fmla="*/ 58057 h 1161143"/>
              <a:gd name="connsiteX1" fmla="*/ 798286 w 8447314"/>
              <a:gd name="connsiteY1" fmla="*/ 72572 h 1161143"/>
              <a:gd name="connsiteX2" fmla="*/ 943429 w 8447314"/>
              <a:gd name="connsiteY2" fmla="*/ 0 h 1161143"/>
              <a:gd name="connsiteX3" fmla="*/ 1190172 w 8447314"/>
              <a:gd name="connsiteY3" fmla="*/ 14515 h 1161143"/>
              <a:gd name="connsiteX4" fmla="*/ 1349829 w 8447314"/>
              <a:gd name="connsiteY4" fmla="*/ 72572 h 1161143"/>
              <a:gd name="connsiteX5" fmla="*/ 1524000 w 8447314"/>
              <a:gd name="connsiteY5" fmla="*/ 58057 h 1161143"/>
              <a:gd name="connsiteX6" fmla="*/ 1669143 w 8447314"/>
              <a:gd name="connsiteY6" fmla="*/ 29029 h 1161143"/>
              <a:gd name="connsiteX7" fmla="*/ 1886857 w 8447314"/>
              <a:gd name="connsiteY7" fmla="*/ 29029 h 1161143"/>
              <a:gd name="connsiteX8" fmla="*/ 2032000 w 8447314"/>
              <a:gd name="connsiteY8" fmla="*/ 116115 h 1161143"/>
              <a:gd name="connsiteX9" fmla="*/ 2162629 w 8447314"/>
              <a:gd name="connsiteY9" fmla="*/ 188686 h 1161143"/>
              <a:gd name="connsiteX10" fmla="*/ 2351314 w 8447314"/>
              <a:gd name="connsiteY10" fmla="*/ 159657 h 1161143"/>
              <a:gd name="connsiteX11" fmla="*/ 2714172 w 8447314"/>
              <a:gd name="connsiteY11" fmla="*/ 87086 h 1161143"/>
              <a:gd name="connsiteX12" fmla="*/ 2975429 w 8447314"/>
              <a:gd name="connsiteY12" fmla="*/ 116115 h 1161143"/>
              <a:gd name="connsiteX13" fmla="*/ 3193143 w 8447314"/>
              <a:gd name="connsiteY13" fmla="*/ 87086 h 1161143"/>
              <a:gd name="connsiteX14" fmla="*/ 3483429 w 8447314"/>
              <a:gd name="connsiteY14" fmla="*/ 87086 h 1161143"/>
              <a:gd name="connsiteX15" fmla="*/ 3585029 w 8447314"/>
              <a:gd name="connsiteY15" fmla="*/ 174172 h 1161143"/>
              <a:gd name="connsiteX16" fmla="*/ 3657600 w 8447314"/>
              <a:gd name="connsiteY16" fmla="*/ 232229 h 1161143"/>
              <a:gd name="connsiteX17" fmla="*/ 3860800 w 8447314"/>
              <a:gd name="connsiteY17" fmla="*/ 319315 h 1161143"/>
              <a:gd name="connsiteX18" fmla="*/ 4122057 w 8447314"/>
              <a:gd name="connsiteY18" fmla="*/ 304800 h 1161143"/>
              <a:gd name="connsiteX19" fmla="*/ 4441372 w 8447314"/>
              <a:gd name="connsiteY19" fmla="*/ 319315 h 1161143"/>
              <a:gd name="connsiteX20" fmla="*/ 4586514 w 8447314"/>
              <a:gd name="connsiteY20" fmla="*/ 348343 h 1161143"/>
              <a:gd name="connsiteX21" fmla="*/ 4673600 w 8447314"/>
              <a:gd name="connsiteY21" fmla="*/ 362857 h 1161143"/>
              <a:gd name="connsiteX22" fmla="*/ 4731657 w 8447314"/>
              <a:gd name="connsiteY22" fmla="*/ 377372 h 1161143"/>
              <a:gd name="connsiteX23" fmla="*/ 5007429 w 8447314"/>
              <a:gd name="connsiteY23" fmla="*/ 435429 h 1161143"/>
              <a:gd name="connsiteX24" fmla="*/ 5225143 w 8447314"/>
              <a:gd name="connsiteY24" fmla="*/ 449943 h 1161143"/>
              <a:gd name="connsiteX25" fmla="*/ 5471886 w 8447314"/>
              <a:gd name="connsiteY25" fmla="*/ 406400 h 1161143"/>
              <a:gd name="connsiteX26" fmla="*/ 5675086 w 8447314"/>
              <a:gd name="connsiteY26" fmla="*/ 478972 h 1161143"/>
              <a:gd name="connsiteX27" fmla="*/ 5747657 w 8447314"/>
              <a:gd name="connsiteY27" fmla="*/ 595086 h 1161143"/>
              <a:gd name="connsiteX28" fmla="*/ 5805714 w 8447314"/>
              <a:gd name="connsiteY28" fmla="*/ 624115 h 1161143"/>
              <a:gd name="connsiteX29" fmla="*/ 5849257 w 8447314"/>
              <a:gd name="connsiteY29" fmla="*/ 667657 h 1161143"/>
              <a:gd name="connsiteX30" fmla="*/ 5965372 w 8447314"/>
              <a:gd name="connsiteY30" fmla="*/ 682172 h 1161143"/>
              <a:gd name="connsiteX31" fmla="*/ 6197600 w 8447314"/>
              <a:gd name="connsiteY31" fmla="*/ 696686 h 1161143"/>
              <a:gd name="connsiteX32" fmla="*/ 6444343 w 8447314"/>
              <a:gd name="connsiteY32" fmla="*/ 682172 h 1161143"/>
              <a:gd name="connsiteX33" fmla="*/ 6691086 w 8447314"/>
              <a:gd name="connsiteY33" fmla="*/ 653143 h 1161143"/>
              <a:gd name="connsiteX34" fmla="*/ 7184572 w 8447314"/>
              <a:gd name="connsiteY34" fmla="*/ 754743 h 1161143"/>
              <a:gd name="connsiteX35" fmla="*/ 7271657 w 8447314"/>
              <a:gd name="connsiteY35" fmla="*/ 841829 h 1161143"/>
              <a:gd name="connsiteX36" fmla="*/ 7445829 w 8447314"/>
              <a:gd name="connsiteY36" fmla="*/ 899886 h 1161143"/>
              <a:gd name="connsiteX37" fmla="*/ 7881257 w 8447314"/>
              <a:gd name="connsiteY37" fmla="*/ 914400 h 1161143"/>
              <a:gd name="connsiteX38" fmla="*/ 8360229 w 8447314"/>
              <a:gd name="connsiteY38" fmla="*/ 1132115 h 1161143"/>
              <a:gd name="connsiteX39" fmla="*/ 8447314 w 8447314"/>
              <a:gd name="connsiteY39" fmla="*/ 1132115 h 1161143"/>
              <a:gd name="connsiteX40" fmla="*/ 0 w 8447314"/>
              <a:gd name="connsiteY40" fmla="*/ 1161143 h 1161143"/>
              <a:gd name="connsiteX41" fmla="*/ 43543 w 8447314"/>
              <a:gd name="connsiteY41" fmla="*/ 159657 h 1161143"/>
              <a:gd name="connsiteX0" fmla="*/ 0 w 8418285"/>
              <a:gd name="connsiteY0" fmla="*/ 58057 h 1175657"/>
              <a:gd name="connsiteX1" fmla="*/ 769257 w 8418285"/>
              <a:gd name="connsiteY1" fmla="*/ 72572 h 1175657"/>
              <a:gd name="connsiteX2" fmla="*/ 914400 w 8418285"/>
              <a:gd name="connsiteY2" fmla="*/ 0 h 1175657"/>
              <a:gd name="connsiteX3" fmla="*/ 1161143 w 8418285"/>
              <a:gd name="connsiteY3" fmla="*/ 14515 h 1175657"/>
              <a:gd name="connsiteX4" fmla="*/ 1320800 w 8418285"/>
              <a:gd name="connsiteY4" fmla="*/ 72572 h 1175657"/>
              <a:gd name="connsiteX5" fmla="*/ 1494971 w 8418285"/>
              <a:gd name="connsiteY5" fmla="*/ 58057 h 1175657"/>
              <a:gd name="connsiteX6" fmla="*/ 1640114 w 8418285"/>
              <a:gd name="connsiteY6" fmla="*/ 29029 h 1175657"/>
              <a:gd name="connsiteX7" fmla="*/ 1857828 w 8418285"/>
              <a:gd name="connsiteY7" fmla="*/ 29029 h 1175657"/>
              <a:gd name="connsiteX8" fmla="*/ 2002971 w 8418285"/>
              <a:gd name="connsiteY8" fmla="*/ 116115 h 1175657"/>
              <a:gd name="connsiteX9" fmla="*/ 2133600 w 8418285"/>
              <a:gd name="connsiteY9" fmla="*/ 188686 h 1175657"/>
              <a:gd name="connsiteX10" fmla="*/ 2322285 w 8418285"/>
              <a:gd name="connsiteY10" fmla="*/ 159657 h 1175657"/>
              <a:gd name="connsiteX11" fmla="*/ 2685143 w 8418285"/>
              <a:gd name="connsiteY11" fmla="*/ 87086 h 1175657"/>
              <a:gd name="connsiteX12" fmla="*/ 2946400 w 8418285"/>
              <a:gd name="connsiteY12" fmla="*/ 116115 h 1175657"/>
              <a:gd name="connsiteX13" fmla="*/ 3164114 w 8418285"/>
              <a:gd name="connsiteY13" fmla="*/ 87086 h 1175657"/>
              <a:gd name="connsiteX14" fmla="*/ 3454400 w 8418285"/>
              <a:gd name="connsiteY14" fmla="*/ 87086 h 1175657"/>
              <a:gd name="connsiteX15" fmla="*/ 3556000 w 8418285"/>
              <a:gd name="connsiteY15" fmla="*/ 174172 h 1175657"/>
              <a:gd name="connsiteX16" fmla="*/ 3628571 w 8418285"/>
              <a:gd name="connsiteY16" fmla="*/ 232229 h 1175657"/>
              <a:gd name="connsiteX17" fmla="*/ 3831771 w 8418285"/>
              <a:gd name="connsiteY17" fmla="*/ 319315 h 1175657"/>
              <a:gd name="connsiteX18" fmla="*/ 4093028 w 8418285"/>
              <a:gd name="connsiteY18" fmla="*/ 304800 h 1175657"/>
              <a:gd name="connsiteX19" fmla="*/ 4412343 w 8418285"/>
              <a:gd name="connsiteY19" fmla="*/ 319315 h 1175657"/>
              <a:gd name="connsiteX20" fmla="*/ 4557485 w 8418285"/>
              <a:gd name="connsiteY20" fmla="*/ 348343 h 1175657"/>
              <a:gd name="connsiteX21" fmla="*/ 4644571 w 8418285"/>
              <a:gd name="connsiteY21" fmla="*/ 362857 h 1175657"/>
              <a:gd name="connsiteX22" fmla="*/ 4702628 w 8418285"/>
              <a:gd name="connsiteY22" fmla="*/ 377372 h 1175657"/>
              <a:gd name="connsiteX23" fmla="*/ 4978400 w 8418285"/>
              <a:gd name="connsiteY23" fmla="*/ 435429 h 1175657"/>
              <a:gd name="connsiteX24" fmla="*/ 5196114 w 8418285"/>
              <a:gd name="connsiteY24" fmla="*/ 449943 h 1175657"/>
              <a:gd name="connsiteX25" fmla="*/ 5442857 w 8418285"/>
              <a:gd name="connsiteY25" fmla="*/ 406400 h 1175657"/>
              <a:gd name="connsiteX26" fmla="*/ 5646057 w 8418285"/>
              <a:gd name="connsiteY26" fmla="*/ 478972 h 1175657"/>
              <a:gd name="connsiteX27" fmla="*/ 5718628 w 8418285"/>
              <a:gd name="connsiteY27" fmla="*/ 595086 h 1175657"/>
              <a:gd name="connsiteX28" fmla="*/ 5776685 w 8418285"/>
              <a:gd name="connsiteY28" fmla="*/ 624115 h 1175657"/>
              <a:gd name="connsiteX29" fmla="*/ 5820228 w 8418285"/>
              <a:gd name="connsiteY29" fmla="*/ 667657 h 1175657"/>
              <a:gd name="connsiteX30" fmla="*/ 5936343 w 8418285"/>
              <a:gd name="connsiteY30" fmla="*/ 682172 h 1175657"/>
              <a:gd name="connsiteX31" fmla="*/ 6168571 w 8418285"/>
              <a:gd name="connsiteY31" fmla="*/ 696686 h 1175657"/>
              <a:gd name="connsiteX32" fmla="*/ 6415314 w 8418285"/>
              <a:gd name="connsiteY32" fmla="*/ 682172 h 1175657"/>
              <a:gd name="connsiteX33" fmla="*/ 6662057 w 8418285"/>
              <a:gd name="connsiteY33" fmla="*/ 653143 h 1175657"/>
              <a:gd name="connsiteX34" fmla="*/ 7155543 w 8418285"/>
              <a:gd name="connsiteY34" fmla="*/ 754743 h 1175657"/>
              <a:gd name="connsiteX35" fmla="*/ 7242628 w 8418285"/>
              <a:gd name="connsiteY35" fmla="*/ 841829 h 1175657"/>
              <a:gd name="connsiteX36" fmla="*/ 7416800 w 8418285"/>
              <a:gd name="connsiteY36" fmla="*/ 899886 h 1175657"/>
              <a:gd name="connsiteX37" fmla="*/ 7852228 w 8418285"/>
              <a:gd name="connsiteY37" fmla="*/ 914400 h 1175657"/>
              <a:gd name="connsiteX38" fmla="*/ 8331200 w 8418285"/>
              <a:gd name="connsiteY38" fmla="*/ 1132115 h 1175657"/>
              <a:gd name="connsiteX39" fmla="*/ 8418285 w 8418285"/>
              <a:gd name="connsiteY39" fmla="*/ 1132115 h 1175657"/>
              <a:gd name="connsiteX40" fmla="*/ 14514 w 8418285"/>
              <a:gd name="connsiteY40" fmla="*/ 1175657 h 1175657"/>
              <a:gd name="connsiteX41" fmla="*/ 14514 w 8418285"/>
              <a:gd name="connsiteY4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320800 w 8418285"/>
              <a:gd name="connsiteY3" fmla="*/ 72572 h 1175657"/>
              <a:gd name="connsiteX4" fmla="*/ 1494971 w 8418285"/>
              <a:gd name="connsiteY4" fmla="*/ 58057 h 1175657"/>
              <a:gd name="connsiteX5" fmla="*/ 1640114 w 8418285"/>
              <a:gd name="connsiteY5" fmla="*/ 29029 h 1175657"/>
              <a:gd name="connsiteX6" fmla="*/ 1857828 w 8418285"/>
              <a:gd name="connsiteY6" fmla="*/ 29029 h 1175657"/>
              <a:gd name="connsiteX7" fmla="*/ 2002971 w 8418285"/>
              <a:gd name="connsiteY7" fmla="*/ 116115 h 1175657"/>
              <a:gd name="connsiteX8" fmla="*/ 2133600 w 8418285"/>
              <a:gd name="connsiteY8" fmla="*/ 188686 h 1175657"/>
              <a:gd name="connsiteX9" fmla="*/ 2322285 w 8418285"/>
              <a:gd name="connsiteY9" fmla="*/ 159657 h 1175657"/>
              <a:gd name="connsiteX10" fmla="*/ 2685143 w 8418285"/>
              <a:gd name="connsiteY10" fmla="*/ 87086 h 1175657"/>
              <a:gd name="connsiteX11" fmla="*/ 2946400 w 8418285"/>
              <a:gd name="connsiteY11" fmla="*/ 116115 h 1175657"/>
              <a:gd name="connsiteX12" fmla="*/ 3164114 w 8418285"/>
              <a:gd name="connsiteY12" fmla="*/ 87086 h 1175657"/>
              <a:gd name="connsiteX13" fmla="*/ 3454400 w 8418285"/>
              <a:gd name="connsiteY13" fmla="*/ 87086 h 1175657"/>
              <a:gd name="connsiteX14" fmla="*/ 3556000 w 8418285"/>
              <a:gd name="connsiteY14" fmla="*/ 174172 h 1175657"/>
              <a:gd name="connsiteX15" fmla="*/ 3628571 w 8418285"/>
              <a:gd name="connsiteY15" fmla="*/ 232229 h 1175657"/>
              <a:gd name="connsiteX16" fmla="*/ 3831771 w 8418285"/>
              <a:gd name="connsiteY16" fmla="*/ 319315 h 1175657"/>
              <a:gd name="connsiteX17" fmla="*/ 4093028 w 8418285"/>
              <a:gd name="connsiteY17" fmla="*/ 304800 h 1175657"/>
              <a:gd name="connsiteX18" fmla="*/ 4412343 w 8418285"/>
              <a:gd name="connsiteY18" fmla="*/ 319315 h 1175657"/>
              <a:gd name="connsiteX19" fmla="*/ 4557485 w 8418285"/>
              <a:gd name="connsiteY19" fmla="*/ 348343 h 1175657"/>
              <a:gd name="connsiteX20" fmla="*/ 4644571 w 8418285"/>
              <a:gd name="connsiteY20" fmla="*/ 362857 h 1175657"/>
              <a:gd name="connsiteX21" fmla="*/ 4702628 w 8418285"/>
              <a:gd name="connsiteY21" fmla="*/ 377372 h 1175657"/>
              <a:gd name="connsiteX22" fmla="*/ 4978400 w 8418285"/>
              <a:gd name="connsiteY22" fmla="*/ 435429 h 1175657"/>
              <a:gd name="connsiteX23" fmla="*/ 5196114 w 8418285"/>
              <a:gd name="connsiteY23" fmla="*/ 449943 h 1175657"/>
              <a:gd name="connsiteX24" fmla="*/ 5442857 w 8418285"/>
              <a:gd name="connsiteY24" fmla="*/ 406400 h 1175657"/>
              <a:gd name="connsiteX25" fmla="*/ 5646057 w 8418285"/>
              <a:gd name="connsiteY25" fmla="*/ 478972 h 1175657"/>
              <a:gd name="connsiteX26" fmla="*/ 5718628 w 8418285"/>
              <a:gd name="connsiteY26" fmla="*/ 595086 h 1175657"/>
              <a:gd name="connsiteX27" fmla="*/ 5776685 w 8418285"/>
              <a:gd name="connsiteY27" fmla="*/ 624115 h 1175657"/>
              <a:gd name="connsiteX28" fmla="*/ 5820228 w 8418285"/>
              <a:gd name="connsiteY28" fmla="*/ 667657 h 1175657"/>
              <a:gd name="connsiteX29" fmla="*/ 5936343 w 8418285"/>
              <a:gd name="connsiteY29" fmla="*/ 682172 h 1175657"/>
              <a:gd name="connsiteX30" fmla="*/ 6168571 w 8418285"/>
              <a:gd name="connsiteY30" fmla="*/ 696686 h 1175657"/>
              <a:gd name="connsiteX31" fmla="*/ 6415314 w 8418285"/>
              <a:gd name="connsiteY31" fmla="*/ 682172 h 1175657"/>
              <a:gd name="connsiteX32" fmla="*/ 6662057 w 8418285"/>
              <a:gd name="connsiteY32" fmla="*/ 653143 h 1175657"/>
              <a:gd name="connsiteX33" fmla="*/ 7155543 w 8418285"/>
              <a:gd name="connsiteY33" fmla="*/ 754743 h 1175657"/>
              <a:gd name="connsiteX34" fmla="*/ 7242628 w 8418285"/>
              <a:gd name="connsiteY34" fmla="*/ 841829 h 1175657"/>
              <a:gd name="connsiteX35" fmla="*/ 7416800 w 8418285"/>
              <a:gd name="connsiteY35" fmla="*/ 899886 h 1175657"/>
              <a:gd name="connsiteX36" fmla="*/ 7852228 w 8418285"/>
              <a:gd name="connsiteY36" fmla="*/ 914400 h 1175657"/>
              <a:gd name="connsiteX37" fmla="*/ 8331200 w 8418285"/>
              <a:gd name="connsiteY37" fmla="*/ 1132115 h 1175657"/>
              <a:gd name="connsiteX38" fmla="*/ 8418285 w 8418285"/>
              <a:gd name="connsiteY38" fmla="*/ 1132115 h 1175657"/>
              <a:gd name="connsiteX39" fmla="*/ 14514 w 8418285"/>
              <a:gd name="connsiteY39" fmla="*/ 1175657 h 1175657"/>
              <a:gd name="connsiteX40" fmla="*/ 14514 w 8418285"/>
              <a:gd name="connsiteY4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002971 w 8418285"/>
              <a:gd name="connsiteY6" fmla="*/ 116115 h 1175657"/>
              <a:gd name="connsiteX7" fmla="*/ 2133600 w 8418285"/>
              <a:gd name="connsiteY7" fmla="*/ 188686 h 1175657"/>
              <a:gd name="connsiteX8" fmla="*/ 2322285 w 8418285"/>
              <a:gd name="connsiteY8" fmla="*/ 159657 h 1175657"/>
              <a:gd name="connsiteX9" fmla="*/ 2685143 w 8418285"/>
              <a:gd name="connsiteY9" fmla="*/ 87086 h 1175657"/>
              <a:gd name="connsiteX10" fmla="*/ 2946400 w 8418285"/>
              <a:gd name="connsiteY10" fmla="*/ 116115 h 1175657"/>
              <a:gd name="connsiteX11" fmla="*/ 3164114 w 8418285"/>
              <a:gd name="connsiteY11" fmla="*/ 87086 h 1175657"/>
              <a:gd name="connsiteX12" fmla="*/ 3454400 w 8418285"/>
              <a:gd name="connsiteY12" fmla="*/ 87086 h 1175657"/>
              <a:gd name="connsiteX13" fmla="*/ 3556000 w 8418285"/>
              <a:gd name="connsiteY13" fmla="*/ 174172 h 1175657"/>
              <a:gd name="connsiteX14" fmla="*/ 3628571 w 8418285"/>
              <a:gd name="connsiteY14" fmla="*/ 232229 h 1175657"/>
              <a:gd name="connsiteX15" fmla="*/ 3831771 w 8418285"/>
              <a:gd name="connsiteY15" fmla="*/ 319315 h 1175657"/>
              <a:gd name="connsiteX16" fmla="*/ 4093028 w 8418285"/>
              <a:gd name="connsiteY16" fmla="*/ 304800 h 1175657"/>
              <a:gd name="connsiteX17" fmla="*/ 4412343 w 8418285"/>
              <a:gd name="connsiteY17" fmla="*/ 319315 h 1175657"/>
              <a:gd name="connsiteX18" fmla="*/ 4557485 w 8418285"/>
              <a:gd name="connsiteY18" fmla="*/ 348343 h 1175657"/>
              <a:gd name="connsiteX19" fmla="*/ 4644571 w 8418285"/>
              <a:gd name="connsiteY19" fmla="*/ 362857 h 1175657"/>
              <a:gd name="connsiteX20" fmla="*/ 4702628 w 8418285"/>
              <a:gd name="connsiteY20" fmla="*/ 377372 h 1175657"/>
              <a:gd name="connsiteX21" fmla="*/ 4978400 w 8418285"/>
              <a:gd name="connsiteY21" fmla="*/ 435429 h 1175657"/>
              <a:gd name="connsiteX22" fmla="*/ 5196114 w 8418285"/>
              <a:gd name="connsiteY22" fmla="*/ 449943 h 1175657"/>
              <a:gd name="connsiteX23" fmla="*/ 5442857 w 8418285"/>
              <a:gd name="connsiteY23" fmla="*/ 406400 h 1175657"/>
              <a:gd name="connsiteX24" fmla="*/ 5646057 w 8418285"/>
              <a:gd name="connsiteY24" fmla="*/ 478972 h 1175657"/>
              <a:gd name="connsiteX25" fmla="*/ 5718628 w 8418285"/>
              <a:gd name="connsiteY25" fmla="*/ 595086 h 1175657"/>
              <a:gd name="connsiteX26" fmla="*/ 5776685 w 8418285"/>
              <a:gd name="connsiteY26" fmla="*/ 624115 h 1175657"/>
              <a:gd name="connsiteX27" fmla="*/ 5820228 w 8418285"/>
              <a:gd name="connsiteY27" fmla="*/ 667657 h 1175657"/>
              <a:gd name="connsiteX28" fmla="*/ 5936343 w 8418285"/>
              <a:gd name="connsiteY28" fmla="*/ 682172 h 1175657"/>
              <a:gd name="connsiteX29" fmla="*/ 6168571 w 8418285"/>
              <a:gd name="connsiteY29" fmla="*/ 696686 h 1175657"/>
              <a:gd name="connsiteX30" fmla="*/ 6415314 w 8418285"/>
              <a:gd name="connsiteY30" fmla="*/ 682172 h 1175657"/>
              <a:gd name="connsiteX31" fmla="*/ 6662057 w 8418285"/>
              <a:gd name="connsiteY31" fmla="*/ 653143 h 1175657"/>
              <a:gd name="connsiteX32" fmla="*/ 7155543 w 8418285"/>
              <a:gd name="connsiteY32" fmla="*/ 754743 h 1175657"/>
              <a:gd name="connsiteX33" fmla="*/ 7242628 w 8418285"/>
              <a:gd name="connsiteY33" fmla="*/ 841829 h 1175657"/>
              <a:gd name="connsiteX34" fmla="*/ 7416800 w 8418285"/>
              <a:gd name="connsiteY34" fmla="*/ 899886 h 1175657"/>
              <a:gd name="connsiteX35" fmla="*/ 7852228 w 8418285"/>
              <a:gd name="connsiteY35" fmla="*/ 914400 h 1175657"/>
              <a:gd name="connsiteX36" fmla="*/ 8331200 w 8418285"/>
              <a:gd name="connsiteY36" fmla="*/ 1132115 h 1175657"/>
              <a:gd name="connsiteX37" fmla="*/ 8418285 w 8418285"/>
              <a:gd name="connsiteY37" fmla="*/ 1132115 h 1175657"/>
              <a:gd name="connsiteX38" fmla="*/ 14514 w 8418285"/>
              <a:gd name="connsiteY38" fmla="*/ 1175657 h 1175657"/>
              <a:gd name="connsiteX39" fmla="*/ 14514 w 8418285"/>
              <a:gd name="connsiteY39"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322285 w 8418285"/>
              <a:gd name="connsiteY7" fmla="*/ 159657 h 1175657"/>
              <a:gd name="connsiteX8" fmla="*/ 2685143 w 8418285"/>
              <a:gd name="connsiteY8" fmla="*/ 87086 h 1175657"/>
              <a:gd name="connsiteX9" fmla="*/ 2946400 w 8418285"/>
              <a:gd name="connsiteY9" fmla="*/ 116115 h 1175657"/>
              <a:gd name="connsiteX10" fmla="*/ 3164114 w 8418285"/>
              <a:gd name="connsiteY10" fmla="*/ 87086 h 1175657"/>
              <a:gd name="connsiteX11" fmla="*/ 3454400 w 8418285"/>
              <a:gd name="connsiteY11" fmla="*/ 87086 h 1175657"/>
              <a:gd name="connsiteX12" fmla="*/ 3556000 w 8418285"/>
              <a:gd name="connsiteY12" fmla="*/ 174172 h 1175657"/>
              <a:gd name="connsiteX13" fmla="*/ 3628571 w 8418285"/>
              <a:gd name="connsiteY13" fmla="*/ 232229 h 1175657"/>
              <a:gd name="connsiteX14" fmla="*/ 3831771 w 8418285"/>
              <a:gd name="connsiteY14" fmla="*/ 319315 h 1175657"/>
              <a:gd name="connsiteX15" fmla="*/ 4093028 w 8418285"/>
              <a:gd name="connsiteY15" fmla="*/ 304800 h 1175657"/>
              <a:gd name="connsiteX16" fmla="*/ 4412343 w 8418285"/>
              <a:gd name="connsiteY16" fmla="*/ 319315 h 1175657"/>
              <a:gd name="connsiteX17" fmla="*/ 4557485 w 8418285"/>
              <a:gd name="connsiteY17" fmla="*/ 348343 h 1175657"/>
              <a:gd name="connsiteX18" fmla="*/ 4644571 w 8418285"/>
              <a:gd name="connsiteY18" fmla="*/ 362857 h 1175657"/>
              <a:gd name="connsiteX19" fmla="*/ 4702628 w 8418285"/>
              <a:gd name="connsiteY19" fmla="*/ 377372 h 1175657"/>
              <a:gd name="connsiteX20" fmla="*/ 4978400 w 8418285"/>
              <a:gd name="connsiteY20" fmla="*/ 435429 h 1175657"/>
              <a:gd name="connsiteX21" fmla="*/ 5196114 w 8418285"/>
              <a:gd name="connsiteY21" fmla="*/ 449943 h 1175657"/>
              <a:gd name="connsiteX22" fmla="*/ 5442857 w 8418285"/>
              <a:gd name="connsiteY22" fmla="*/ 406400 h 1175657"/>
              <a:gd name="connsiteX23" fmla="*/ 5646057 w 8418285"/>
              <a:gd name="connsiteY23" fmla="*/ 478972 h 1175657"/>
              <a:gd name="connsiteX24" fmla="*/ 5718628 w 8418285"/>
              <a:gd name="connsiteY24" fmla="*/ 595086 h 1175657"/>
              <a:gd name="connsiteX25" fmla="*/ 5776685 w 8418285"/>
              <a:gd name="connsiteY25" fmla="*/ 624115 h 1175657"/>
              <a:gd name="connsiteX26" fmla="*/ 5820228 w 8418285"/>
              <a:gd name="connsiteY26" fmla="*/ 667657 h 1175657"/>
              <a:gd name="connsiteX27" fmla="*/ 5936343 w 8418285"/>
              <a:gd name="connsiteY27" fmla="*/ 682172 h 1175657"/>
              <a:gd name="connsiteX28" fmla="*/ 6168571 w 8418285"/>
              <a:gd name="connsiteY28" fmla="*/ 696686 h 1175657"/>
              <a:gd name="connsiteX29" fmla="*/ 6415314 w 8418285"/>
              <a:gd name="connsiteY29" fmla="*/ 682172 h 1175657"/>
              <a:gd name="connsiteX30" fmla="*/ 6662057 w 8418285"/>
              <a:gd name="connsiteY30" fmla="*/ 653143 h 1175657"/>
              <a:gd name="connsiteX31" fmla="*/ 7155543 w 8418285"/>
              <a:gd name="connsiteY31" fmla="*/ 754743 h 1175657"/>
              <a:gd name="connsiteX32" fmla="*/ 7242628 w 8418285"/>
              <a:gd name="connsiteY32" fmla="*/ 841829 h 1175657"/>
              <a:gd name="connsiteX33" fmla="*/ 7416800 w 8418285"/>
              <a:gd name="connsiteY33" fmla="*/ 899886 h 1175657"/>
              <a:gd name="connsiteX34" fmla="*/ 7852228 w 8418285"/>
              <a:gd name="connsiteY34" fmla="*/ 914400 h 1175657"/>
              <a:gd name="connsiteX35" fmla="*/ 8331200 w 8418285"/>
              <a:gd name="connsiteY35" fmla="*/ 1132115 h 1175657"/>
              <a:gd name="connsiteX36" fmla="*/ 8418285 w 8418285"/>
              <a:gd name="connsiteY36" fmla="*/ 1132115 h 1175657"/>
              <a:gd name="connsiteX37" fmla="*/ 14514 w 8418285"/>
              <a:gd name="connsiteY37" fmla="*/ 1175657 h 1175657"/>
              <a:gd name="connsiteX38" fmla="*/ 14514 w 8418285"/>
              <a:gd name="connsiteY38"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685143 w 8418285"/>
              <a:gd name="connsiteY7" fmla="*/ 87086 h 1175657"/>
              <a:gd name="connsiteX8" fmla="*/ 2946400 w 8418285"/>
              <a:gd name="connsiteY8" fmla="*/ 116115 h 1175657"/>
              <a:gd name="connsiteX9" fmla="*/ 3164114 w 8418285"/>
              <a:gd name="connsiteY9" fmla="*/ 87086 h 1175657"/>
              <a:gd name="connsiteX10" fmla="*/ 3454400 w 8418285"/>
              <a:gd name="connsiteY10" fmla="*/ 87086 h 1175657"/>
              <a:gd name="connsiteX11" fmla="*/ 3556000 w 8418285"/>
              <a:gd name="connsiteY11" fmla="*/ 174172 h 1175657"/>
              <a:gd name="connsiteX12" fmla="*/ 3628571 w 8418285"/>
              <a:gd name="connsiteY12" fmla="*/ 232229 h 1175657"/>
              <a:gd name="connsiteX13" fmla="*/ 3831771 w 8418285"/>
              <a:gd name="connsiteY13" fmla="*/ 319315 h 1175657"/>
              <a:gd name="connsiteX14" fmla="*/ 4093028 w 8418285"/>
              <a:gd name="connsiteY14" fmla="*/ 304800 h 1175657"/>
              <a:gd name="connsiteX15" fmla="*/ 4412343 w 8418285"/>
              <a:gd name="connsiteY15" fmla="*/ 319315 h 1175657"/>
              <a:gd name="connsiteX16" fmla="*/ 4557485 w 8418285"/>
              <a:gd name="connsiteY16" fmla="*/ 348343 h 1175657"/>
              <a:gd name="connsiteX17" fmla="*/ 4644571 w 8418285"/>
              <a:gd name="connsiteY17" fmla="*/ 362857 h 1175657"/>
              <a:gd name="connsiteX18" fmla="*/ 4702628 w 8418285"/>
              <a:gd name="connsiteY18" fmla="*/ 377372 h 1175657"/>
              <a:gd name="connsiteX19" fmla="*/ 4978400 w 8418285"/>
              <a:gd name="connsiteY19" fmla="*/ 435429 h 1175657"/>
              <a:gd name="connsiteX20" fmla="*/ 5196114 w 8418285"/>
              <a:gd name="connsiteY20" fmla="*/ 449943 h 1175657"/>
              <a:gd name="connsiteX21" fmla="*/ 5442857 w 8418285"/>
              <a:gd name="connsiteY21" fmla="*/ 406400 h 1175657"/>
              <a:gd name="connsiteX22" fmla="*/ 5646057 w 8418285"/>
              <a:gd name="connsiteY22" fmla="*/ 478972 h 1175657"/>
              <a:gd name="connsiteX23" fmla="*/ 5718628 w 8418285"/>
              <a:gd name="connsiteY23" fmla="*/ 595086 h 1175657"/>
              <a:gd name="connsiteX24" fmla="*/ 5776685 w 8418285"/>
              <a:gd name="connsiteY24" fmla="*/ 624115 h 1175657"/>
              <a:gd name="connsiteX25" fmla="*/ 5820228 w 8418285"/>
              <a:gd name="connsiteY25" fmla="*/ 667657 h 1175657"/>
              <a:gd name="connsiteX26" fmla="*/ 5936343 w 8418285"/>
              <a:gd name="connsiteY26" fmla="*/ 682172 h 1175657"/>
              <a:gd name="connsiteX27" fmla="*/ 6168571 w 8418285"/>
              <a:gd name="connsiteY27" fmla="*/ 696686 h 1175657"/>
              <a:gd name="connsiteX28" fmla="*/ 6415314 w 8418285"/>
              <a:gd name="connsiteY28" fmla="*/ 682172 h 1175657"/>
              <a:gd name="connsiteX29" fmla="*/ 6662057 w 8418285"/>
              <a:gd name="connsiteY29" fmla="*/ 653143 h 1175657"/>
              <a:gd name="connsiteX30" fmla="*/ 7155543 w 8418285"/>
              <a:gd name="connsiteY30" fmla="*/ 754743 h 1175657"/>
              <a:gd name="connsiteX31" fmla="*/ 7242628 w 8418285"/>
              <a:gd name="connsiteY31" fmla="*/ 841829 h 1175657"/>
              <a:gd name="connsiteX32" fmla="*/ 7416800 w 8418285"/>
              <a:gd name="connsiteY32" fmla="*/ 899886 h 1175657"/>
              <a:gd name="connsiteX33" fmla="*/ 7852228 w 8418285"/>
              <a:gd name="connsiteY33" fmla="*/ 914400 h 1175657"/>
              <a:gd name="connsiteX34" fmla="*/ 8331200 w 8418285"/>
              <a:gd name="connsiteY34" fmla="*/ 1132115 h 1175657"/>
              <a:gd name="connsiteX35" fmla="*/ 8418285 w 8418285"/>
              <a:gd name="connsiteY35" fmla="*/ 1132115 h 1175657"/>
              <a:gd name="connsiteX36" fmla="*/ 14514 w 8418285"/>
              <a:gd name="connsiteY36" fmla="*/ 1175657 h 1175657"/>
              <a:gd name="connsiteX37" fmla="*/ 14514 w 8418285"/>
              <a:gd name="connsiteY37"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556000 w 8418285"/>
              <a:gd name="connsiteY10" fmla="*/ 174172 h 1175657"/>
              <a:gd name="connsiteX11" fmla="*/ 3628571 w 8418285"/>
              <a:gd name="connsiteY11" fmla="*/ 232229 h 1175657"/>
              <a:gd name="connsiteX12" fmla="*/ 3831771 w 8418285"/>
              <a:gd name="connsiteY12" fmla="*/ 319315 h 1175657"/>
              <a:gd name="connsiteX13" fmla="*/ 4093028 w 8418285"/>
              <a:gd name="connsiteY13" fmla="*/ 304800 h 1175657"/>
              <a:gd name="connsiteX14" fmla="*/ 4412343 w 8418285"/>
              <a:gd name="connsiteY14" fmla="*/ 319315 h 1175657"/>
              <a:gd name="connsiteX15" fmla="*/ 4557485 w 8418285"/>
              <a:gd name="connsiteY15" fmla="*/ 348343 h 1175657"/>
              <a:gd name="connsiteX16" fmla="*/ 4644571 w 8418285"/>
              <a:gd name="connsiteY16" fmla="*/ 362857 h 1175657"/>
              <a:gd name="connsiteX17" fmla="*/ 4702628 w 8418285"/>
              <a:gd name="connsiteY17" fmla="*/ 377372 h 1175657"/>
              <a:gd name="connsiteX18" fmla="*/ 4978400 w 8418285"/>
              <a:gd name="connsiteY18" fmla="*/ 435429 h 1175657"/>
              <a:gd name="connsiteX19" fmla="*/ 5196114 w 8418285"/>
              <a:gd name="connsiteY19" fmla="*/ 449943 h 1175657"/>
              <a:gd name="connsiteX20" fmla="*/ 5442857 w 8418285"/>
              <a:gd name="connsiteY20" fmla="*/ 406400 h 1175657"/>
              <a:gd name="connsiteX21" fmla="*/ 5646057 w 8418285"/>
              <a:gd name="connsiteY21" fmla="*/ 478972 h 1175657"/>
              <a:gd name="connsiteX22" fmla="*/ 5718628 w 8418285"/>
              <a:gd name="connsiteY22" fmla="*/ 595086 h 1175657"/>
              <a:gd name="connsiteX23" fmla="*/ 5776685 w 8418285"/>
              <a:gd name="connsiteY23" fmla="*/ 624115 h 1175657"/>
              <a:gd name="connsiteX24" fmla="*/ 5820228 w 8418285"/>
              <a:gd name="connsiteY24" fmla="*/ 667657 h 1175657"/>
              <a:gd name="connsiteX25" fmla="*/ 5936343 w 8418285"/>
              <a:gd name="connsiteY25" fmla="*/ 682172 h 1175657"/>
              <a:gd name="connsiteX26" fmla="*/ 6168571 w 8418285"/>
              <a:gd name="connsiteY26" fmla="*/ 696686 h 1175657"/>
              <a:gd name="connsiteX27" fmla="*/ 6415314 w 8418285"/>
              <a:gd name="connsiteY27" fmla="*/ 682172 h 1175657"/>
              <a:gd name="connsiteX28" fmla="*/ 6662057 w 8418285"/>
              <a:gd name="connsiteY28" fmla="*/ 653143 h 1175657"/>
              <a:gd name="connsiteX29" fmla="*/ 7155543 w 8418285"/>
              <a:gd name="connsiteY29" fmla="*/ 754743 h 1175657"/>
              <a:gd name="connsiteX30" fmla="*/ 7242628 w 8418285"/>
              <a:gd name="connsiteY30" fmla="*/ 841829 h 1175657"/>
              <a:gd name="connsiteX31" fmla="*/ 7416800 w 8418285"/>
              <a:gd name="connsiteY31" fmla="*/ 899886 h 1175657"/>
              <a:gd name="connsiteX32" fmla="*/ 7852228 w 8418285"/>
              <a:gd name="connsiteY32" fmla="*/ 914400 h 1175657"/>
              <a:gd name="connsiteX33" fmla="*/ 8331200 w 8418285"/>
              <a:gd name="connsiteY33" fmla="*/ 1132115 h 1175657"/>
              <a:gd name="connsiteX34" fmla="*/ 8418285 w 8418285"/>
              <a:gd name="connsiteY34" fmla="*/ 1132115 h 1175657"/>
              <a:gd name="connsiteX35" fmla="*/ 14514 w 8418285"/>
              <a:gd name="connsiteY35" fmla="*/ 1175657 h 1175657"/>
              <a:gd name="connsiteX36" fmla="*/ 14514 w 8418285"/>
              <a:gd name="connsiteY36"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3831771 w 8418285"/>
              <a:gd name="connsiteY11" fmla="*/ 319315 h 1175657"/>
              <a:gd name="connsiteX12" fmla="*/ 4093028 w 8418285"/>
              <a:gd name="connsiteY12" fmla="*/ 304800 h 1175657"/>
              <a:gd name="connsiteX13" fmla="*/ 4412343 w 8418285"/>
              <a:gd name="connsiteY13" fmla="*/ 319315 h 1175657"/>
              <a:gd name="connsiteX14" fmla="*/ 4557485 w 8418285"/>
              <a:gd name="connsiteY14" fmla="*/ 348343 h 1175657"/>
              <a:gd name="connsiteX15" fmla="*/ 4644571 w 8418285"/>
              <a:gd name="connsiteY15" fmla="*/ 362857 h 1175657"/>
              <a:gd name="connsiteX16" fmla="*/ 4702628 w 8418285"/>
              <a:gd name="connsiteY16" fmla="*/ 377372 h 1175657"/>
              <a:gd name="connsiteX17" fmla="*/ 4978400 w 8418285"/>
              <a:gd name="connsiteY17" fmla="*/ 435429 h 1175657"/>
              <a:gd name="connsiteX18" fmla="*/ 5196114 w 8418285"/>
              <a:gd name="connsiteY18" fmla="*/ 449943 h 1175657"/>
              <a:gd name="connsiteX19" fmla="*/ 5442857 w 8418285"/>
              <a:gd name="connsiteY19" fmla="*/ 406400 h 1175657"/>
              <a:gd name="connsiteX20" fmla="*/ 5646057 w 8418285"/>
              <a:gd name="connsiteY20" fmla="*/ 478972 h 1175657"/>
              <a:gd name="connsiteX21" fmla="*/ 5718628 w 8418285"/>
              <a:gd name="connsiteY21" fmla="*/ 595086 h 1175657"/>
              <a:gd name="connsiteX22" fmla="*/ 5776685 w 8418285"/>
              <a:gd name="connsiteY22" fmla="*/ 624115 h 1175657"/>
              <a:gd name="connsiteX23" fmla="*/ 5820228 w 8418285"/>
              <a:gd name="connsiteY23" fmla="*/ 667657 h 1175657"/>
              <a:gd name="connsiteX24" fmla="*/ 5936343 w 8418285"/>
              <a:gd name="connsiteY24" fmla="*/ 682172 h 1175657"/>
              <a:gd name="connsiteX25" fmla="*/ 6168571 w 8418285"/>
              <a:gd name="connsiteY25" fmla="*/ 696686 h 1175657"/>
              <a:gd name="connsiteX26" fmla="*/ 6415314 w 8418285"/>
              <a:gd name="connsiteY26" fmla="*/ 682172 h 1175657"/>
              <a:gd name="connsiteX27" fmla="*/ 6662057 w 8418285"/>
              <a:gd name="connsiteY27" fmla="*/ 653143 h 1175657"/>
              <a:gd name="connsiteX28" fmla="*/ 7155543 w 8418285"/>
              <a:gd name="connsiteY28" fmla="*/ 754743 h 1175657"/>
              <a:gd name="connsiteX29" fmla="*/ 7242628 w 8418285"/>
              <a:gd name="connsiteY29" fmla="*/ 841829 h 1175657"/>
              <a:gd name="connsiteX30" fmla="*/ 7416800 w 8418285"/>
              <a:gd name="connsiteY30" fmla="*/ 899886 h 1175657"/>
              <a:gd name="connsiteX31" fmla="*/ 7852228 w 8418285"/>
              <a:gd name="connsiteY31" fmla="*/ 914400 h 1175657"/>
              <a:gd name="connsiteX32" fmla="*/ 8331200 w 8418285"/>
              <a:gd name="connsiteY32" fmla="*/ 1132115 h 1175657"/>
              <a:gd name="connsiteX33" fmla="*/ 8418285 w 8418285"/>
              <a:gd name="connsiteY33" fmla="*/ 1132115 h 1175657"/>
              <a:gd name="connsiteX34" fmla="*/ 14514 w 8418285"/>
              <a:gd name="connsiteY34" fmla="*/ 1175657 h 1175657"/>
              <a:gd name="connsiteX35" fmla="*/ 14514 w 8418285"/>
              <a:gd name="connsiteY35"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557485 w 8418285"/>
              <a:gd name="connsiteY13" fmla="*/ 348343 h 1175657"/>
              <a:gd name="connsiteX14" fmla="*/ 4644571 w 8418285"/>
              <a:gd name="connsiteY14" fmla="*/ 362857 h 1175657"/>
              <a:gd name="connsiteX15" fmla="*/ 4702628 w 8418285"/>
              <a:gd name="connsiteY15" fmla="*/ 377372 h 1175657"/>
              <a:gd name="connsiteX16" fmla="*/ 4978400 w 8418285"/>
              <a:gd name="connsiteY16" fmla="*/ 435429 h 1175657"/>
              <a:gd name="connsiteX17" fmla="*/ 5196114 w 8418285"/>
              <a:gd name="connsiteY17" fmla="*/ 449943 h 1175657"/>
              <a:gd name="connsiteX18" fmla="*/ 5442857 w 8418285"/>
              <a:gd name="connsiteY18" fmla="*/ 406400 h 1175657"/>
              <a:gd name="connsiteX19" fmla="*/ 5646057 w 8418285"/>
              <a:gd name="connsiteY19" fmla="*/ 478972 h 1175657"/>
              <a:gd name="connsiteX20" fmla="*/ 5718628 w 8418285"/>
              <a:gd name="connsiteY20" fmla="*/ 595086 h 1175657"/>
              <a:gd name="connsiteX21" fmla="*/ 5776685 w 8418285"/>
              <a:gd name="connsiteY21" fmla="*/ 624115 h 1175657"/>
              <a:gd name="connsiteX22" fmla="*/ 5820228 w 8418285"/>
              <a:gd name="connsiteY22" fmla="*/ 667657 h 1175657"/>
              <a:gd name="connsiteX23" fmla="*/ 5936343 w 8418285"/>
              <a:gd name="connsiteY23" fmla="*/ 682172 h 1175657"/>
              <a:gd name="connsiteX24" fmla="*/ 6168571 w 8418285"/>
              <a:gd name="connsiteY24" fmla="*/ 696686 h 1175657"/>
              <a:gd name="connsiteX25" fmla="*/ 6415314 w 8418285"/>
              <a:gd name="connsiteY25" fmla="*/ 682172 h 1175657"/>
              <a:gd name="connsiteX26" fmla="*/ 6662057 w 8418285"/>
              <a:gd name="connsiteY26" fmla="*/ 653143 h 1175657"/>
              <a:gd name="connsiteX27" fmla="*/ 7155543 w 8418285"/>
              <a:gd name="connsiteY27" fmla="*/ 754743 h 1175657"/>
              <a:gd name="connsiteX28" fmla="*/ 7242628 w 8418285"/>
              <a:gd name="connsiteY28" fmla="*/ 841829 h 1175657"/>
              <a:gd name="connsiteX29" fmla="*/ 7416800 w 8418285"/>
              <a:gd name="connsiteY29" fmla="*/ 899886 h 1175657"/>
              <a:gd name="connsiteX30" fmla="*/ 7852228 w 8418285"/>
              <a:gd name="connsiteY30" fmla="*/ 914400 h 1175657"/>
              <a:gd name="connsiteX31" fmla="*/ 8331200 w 8418285"/>
              <a:gd name="connsiteY31" fmla="*/ 1132115 h 1175657"/>
              <a:gd name="connsiteX32" fmla="*/ 8418285 w 8418285"/>
              <a:gd name="connsiteY32" fmla="*/ 1132115 h 1175657"/>
              <a:gd name="connsiteX33" fmla="*/ 14514 w 8418285"/>
              <a:gd name="connsiteY33" fmla="*/ 1175657 h 1175657"/>
              <a:gd name="connsiteX34" fmla="*/ 14514 w 8418285"/>
              <a:gd name="connsiteY34"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4978400 w 8418285"/>
              <a:gd name="connsiteY15" fmla="*/ 435429 h 1175657"/>
              <a:gd name="connsiteX16" fmla="*/ 5196114 w 8418285"/>
              <a:gd name="connsiteY16" fmla="*/ 449943 h 1175657"/>
              <a:gd name="connsiteX17" fmla="*/ 5442857 w 8418285"/>
              <a:gd name="connsiteY17" fmla="*/ 406400 h 1175657"/>
              <a:gd name="connsiteX18" fmla="*/ 5646057 w 8418285"/>
              <a:gd name="connsiteY18" fmla="*/ 478972 h 1175657"/>
              <a:gd name="connsiteX19" fmla="*/ 5718628 w 8418285"/>
              <a:gd name="connsiteY19" fmla="*/ 595086 h 1175657"/>
              <a:gd name="connsiteX20" fmla="*/ 5776685 w 8418285"/>
              <a:gd name="connsiteY20" fmla="*/ 624115 h 1175657"/>
              <a:gd name="connsiteX21" fmla="*/ 5820228 w 8418285"/>
              <a:gd name="connsiteY21" fmla="*/ 667657 h 1175657"/>
              <a:gd name="connsiteX22" fmla="*/ 5936343 w 8418285"/>
              <a:gd name="connsiteY22" fmla="*/ 682172 h 1175657"/>
              <a:gd name="connsiteX23" fmla="*/ 6168571 w 8418285"/>
              <a:gd name="connsiteY23" fmla="*/ 696686 h 1175657"/>
              <a:gd name="connsiteX24" fmla="*/ 6415314 w 8418285"/>
              <a:gd name="connsiteY24" fmla="*/ 682172 h 1175657"/>
              <a:gd name="connsiteX25" fmla="*/ 6662057 w 8418285"/>
              <a:gd name="connsiteY25" fmla="*/ 653143 h 1175657"/>
              <a:gd name="connsiteX26" fmla="*/ 7155543 w 8418285"/>
              <a:gd name="connsiteY26" fmla="*/ 754743 h 1175657"/>
              <a:gd name="connsiteX27" fmla="*/ 7242628 w 8418285"/>
              <a:gd name="connsiteY27" fmla="*/ 841829 h 1175657"/>
              <a:gd name="connsiteX28" fmla="*/ 7416800 w 8418285"/>
              <a:gd name="connsiteY28" fmla="*/ 899886 h 1175657"/>
              <a:gd name="connsiteX29" fmla="*/ 7852228 w 8418285"/>
              <a:gd name="connsiteY29" fmla="*/ 914400 h 1175657"/>
              <a:gd name="connsiteX30" fmla="*/ 8331200 w 8418285"/>
              <a:gd name="connsiteY30" fmla="*/ 1132115 h 1175657"/>
              <a:gd name="connsiteX31" fmla="*/ 8418285 w 8418285"/>
              <a:gd name="connsiteY31" fmla="*/ 1132115 h 1175657"/>
              <a:gd name="connsiteX32" fmla="*/ 14514 w 8418285"/>
              <a:gd name="connsiteY32" fmla="*/ 1175657 h 1175657"/>
              <a:gd name="connsiteX33" fmla="*/ 14514 w 8418285"/>
              <a:gd name="connsiteY33"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18628 w 8418285"/>
              <a:gd name="connsiteY18" fmla="*/ 595086 h 1175657"/>
              <a:gd name="connsiteX19" fmla="*/ 5776685 w 8418285"/>
              <a:gd name="connsiteY19" fmla="*/ 624115 h 1175657"/>
              <a:gd name="connsiteX20" fmla="*/ 5820228 w 8418285"/>
              <a:gd name="connsiteY20" fmla="*/ 667657 h 1175657"/>
              <a:gd name="connsiteX21" fmla="*/ 5936343 w 8418285"/>
              <a:gd name="connsiteY21" fmla="*/ 682172 h 1175657"/>
              <a:gd name="connsiteX22" fmla="*/ 6168571 w 8418285"/>
              <a:gd name="connsiteY22" fmla="*/ 696686 h 1175657"/>
              <a:gd name="connsiteX23" fmla="*/ 6415314 w 8418285"/>
              <a:gd name="connsiteY23" fmla="*/ 682172 h 1175657"/>
              <a:gd name="connsiteX24" fmla="*/ 6662057 w 8418285"/>
              <a:gd name="connsiteY24" fmla="*/ 653143 h 1175657"/>
              <a:gd name="connsiteX25" fmla="*/ 7155543 w 8418285"/>
              <a:gd name="connsiteY25" fmla="*/ 754743 h 1175657"/>
              <a:gd name="connsiteX26" fmla="*/ 7242628 w 8418285"/>
              <a:gd name="connsiteY26" fmla="*/ 841829 h 1175657"/>
              <a:gd name="connsiteX27" fmla="*/ 7416800 w 8418285"/>
              <a:gd name="connsiteY27" fmla="*/ 899886 h 1175657"/>
              <a:gd name="connsiteX28" fmla="*/ 7852228 w 8418285"/>
              <a:gd name="connsiteY28" fmla="*/ 914400 h 1175657"/>
              <a:gd name="connsiteX29" fmla="*/ 8331200 w 8418285"/>
              <a:gd name="connsiteY29" fmla="*/ 1132115 h 1175657"/>
              <a:gd name="connsiteX30" fmla="*/ 8418285 w 8418285"/>
              <a:gd name="connsiteY30" fmla="*/ 1132115 h 1175657"/>
              <a:gd name="connsiteX31" fmla="*/ 14514 w 8418285"/>
              <a:gd name="connsiteY31" fmla="*/ 1175657 h 1175657"/>
              <a:gd name="connsiteX32" fmla="*/ 14514 w 8418285"/>
              <a:gd name="connsiteY32"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820228 w 8418285"/>
              <a:gd name="connsiteY19" fmla="*/ 667657 h 1175657"/>
              <a:gd name="connsiteX20" fmla="*/ 5936343 w 8418285"/>
              <a:gd name="connsiteY20" fmla="*/ 682172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6168571 w 8418285"/>
              <a:gd name="connsiteY20" fmla="*/ 696686 h 1175657"/>
              <a:gd name="connsiteX21" fmla="*/ 6415314 w 8418285"/>
              <a:gd name="connsiteY21" fmla="*/ 682172 h 1175657"/>
              <a:gd name="connsiteX22" fmla="*/ 6662057 w 8418285"/>
              <a:gd name="connsiteY22" fmla="*/ 653143 h 1175657"/>
              <a:gd name="connsiteX23" fmla="*/ 7155543 w 8418285"/>
              <a:gd name="connsiteY23" fmla="*/ 7547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155543 w 8418285"/>
              <a:gd name="connsiteY24" fmla="*/ 754743 h 1175657"/>
              <a:gd name="connsiteX25" fmla="*/ 7242628 w 8418285"/>
              <a:gd name="connsiteY25" fmla="*/ 841829 h 1175657"/>
              <a:gd name="connsiteX26" fmla="*/ 7416800 w 8418285"/>
              <a:gd name="connsiteY26" fmla="*/ 899886 h 1175657"/>
              <a:gd name="connsiteX27" fmla="*/ 7852228 w 8418285"/>
              <a:gd name="connsiteY27" fmla="*/ 914400 h 1175657"/>
              <a:gd name="connsiteX28" fmla="*/ 8331200 w 8418285"/>
              <a:gd name="connsiteY28" fmla="*/ 1132115 h 1175657"/>
              <a:gd name="connsiteX29" fmla="*/ 8418285 w 8418285"/>
              <a:gd name="connsiteY29" fmla="*/ 1132115 h 1175657"/>
              <a:gd name="connsiteX30" fmla="*/ 14514 w 8418285"/>
              <a:gd name="connsiteY30" fmla="*/ 1175657 h 1175657"/>
              <a:gd name="connsiteX31" fmla="*/ 14514 w 8418285"/>
              <a:gd name="connsiteY31"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242628 w 8418285"/>
              <a:gd name="connsiteY24" fmla="*/ 841829 h 1175657"/>
              <a:gd name="connsiteX25" fmla="*/ 7416800 w 8418285"/>
              <a:gd name="connsiteY25" fmla="*/ 899886 h 1175657"/>
              <a:gd name="connsiteX26" fmla="*/ 7852228 w 8418285"/>
              <a:gd name="connsiteY26" fmla="*/ 914400 h 1175657"/>
              <a:gd name="connsiteX27" fmla="*/ 8331200 w 8418285"/>
              <a:gd name="connsiteY27" fmla="*/ 1132115 h 1175657"/>
              <a:gd name="connsiteX28" fmla="*/ 8418285 w 8418285"/>
              <a:gd name="connsiteY28" fmla="*/ 1132115 h 1175657"/>
              <a:gd name="connsiteX29" fmla="*/ 14514 w 8418285"/>
              <a:gd name="connsiteY29" fmla="*/ 1175657 h 1175657"/>
              <a:gd name="connsiteX30" fmla="*/ 14514 w 8418285"/>
              <a:gd name="connsiteY30" fmla="*/ 159657 h 1175657"/>
              <a:gd name="connsiteX0" fmla="*/ 0 w 8418285"/>
              <a:gd name="connsiteY0" fmla="*/ 58057 h 1175657"/>
              <a:gd name="connsiteX1" fmla="*/ 914400 w 8418285"/>
              <a:gd name="connsiteY1" fmla="*/ 0 h 1175657"/>
              <a:gd name="connsiteX2" fmla="*/ 1161143 w 8418285"/>
              <a:gd name="connsiteY2" fmla="*/ 14515 h 1175657"/>
              <a:gd name="connsiteX3" fmla="*/ 1494971 w 8418285"/>
              <a:gd name="connsiteY3" fmla="*/ 58057 h 1175657"/>
              <a:gd name="connsiteX4" fmla="*/ 1640114 w 8418285"/>
              <a:gd name="connsiteY4" fmla="*/ 29029 h 1175657"/>
              <a:gd name="connsiteX5" fmla="*/ 1857828 w 8418285"/>
              <a:gd name="connsiteY5" fmla="*/ 29029 h 1175657"/>
              <a:gd name="connsiteX6" fmla="*/ 2133600 w 8418285"/>
              <a:gd name="connsiteY6" fmla="*/ 188686 h 1175657"/>
              <a:gd name="connsiteX7" fmla="*/ 2946400 w 8418285"/>
              <a:gd name="connsiteY7" fmla="*/ 116115 h 1175657"/>
              <a:gd name="connsiteX8" fmla="*/ 3164114 w 8418285"/>
              <a:gd name="connsiteY8" fmla="*/ 87086 h 1175657"/>
              <a:gd name="connsiteX9" fmla="*/ 3454400 w 8418285"/>
              <a:gd name="connsiteY9" fmla="*/ 87086 h 1175657"/>
              <a:gd name="connsiteX10" fmla="*/ 3628571 w 8418285"/>
              <a:gd name="connsiteY10" fmla="*/ 232229 h 1175657"/>
              <a:gd name="connsiteX11" fmla="*/ 4093028 w 8418285"/>
              <a:gd name="connsiteY11" fmla="*/ 304800 h 1175657"/>
              <a:gd name="connsiteX12" fmla="*/ 4412343 w 8418285"/>
              <a:gd name="connsiteY12" fmla="*/ 319315 h 1175657"/>
              <a:gd name="connsiteX13" fmla="*/ 4644571 w 8418285"/>
              <a:gd name="connsiteY13" fmla="*/ 362857 h 1175657"/>
              <a:gd name="connsiteX14" fmla="*/ 4702628 w 8418285"/>
              <a:gd name="connsiteY14" fmla="*/ 377372 h 1175657"/>
              <a:gd name="connsiteX15" fmla="*/ 5196114 w 8418285"/>
              <a:gd name="connsiteY15" fmla="*/ 449943 h 1175657"/>
              <a:gd name="connsiteX16" fmla="*/ 5442857 w 8418285"/>
              <a:gd name="connsiteY16" fmla="*/ 406400 h 1175657"/>
              <a:gd name="connsiteX17" fmla="*/ 5646057 w 8418285"/>
              <a:gd name="connsiteY17" fmla="*/ 478972 h 1175657"/>
              <a:gd name="connsiteX18" fmla="*/ 5776685 w 8418285"/>
              <a:gd name="connsiteY18" fmla="*/ 624115 h 1175657"/>
              <a:gd name="connsiteX19" fmla="*/ 5936343 w 8418285"/>
              <a:gd name="connsiteY19" fmla="*/ 682172 h 1175657"/>
              <a:gd name="connsiteX20" fmla="*/ 5990650 w 8418285"/>
              <a:gd name="connsiteY20" fmla="*/ 690574 h 1175657"/>
              <a:gd name="connsiteX21" fmla="*/ 6168571 w 8418285"/>
              <a:gd name="connsiteY21" fmla="*/ 696686 h 1175657"/>
              <a:gd name="connsiteX22" fmla="*/ 6415314 w 8418285"/>
              <a:gd name="connsiteY22" fmla="*/ 682172 h 1175657"/>
              <a:gd name="connsiteX23" fmla="*/ 6662057 w 8418285"/>
              <a:gd name="connsiteY23" fmla="*/ 653143 h 1175657"/>
              <a:gd name="connsiteX24" fmla="*/ 7416800 w 8418285"/>
              <a:gd name="connsiteY24" fmla="*/ 899886 h 1175657"/>
              <a:gd name="connsiteX25" fmla="*/ 7852228 w 8418285"/>
              <a:gd name="connsiteY25" fmla="*/ 914400 h 1175657"/>
              <a:gd name="connsiteX26" fmla="*/ 8331200 w 8418285"/>
              <a:gd name="connsiteY26" fmla="*/ 1132115 h 1175657"/>
              <a:gd name="connsiteX27" fmla="*/ 8418285 w 8418285"/>
              <a:gd name="connsiteY27" fmla="*/ 1132115 h 1175657"/>
              <a:gd name="connsiteX28" fmla="*/ 14514 w 8418285"/>
              <a:gd name="connsiteY28" fmla="*/ 1175657 h 1175657"/>
              <a:gd name="connsiteX29" fmla="*/ 14514 w 8418285"/>
              <a:gd name="connsiteY29"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7852228 w 8331200"/>
              <a:gd name="connsiteY25" fmla="*/ 914400 h 1175657"/>
              <a:gd name="connsiteX26" fmla="*/ 8331200 w 8331200"/>
              <a:gd name="connsiteY26" fmla="*/ 1132115 h 1175657"/>
              <a:gd name="connsiteX27" fmla="*/ 14514 w 8331200"/>
              <a:gd name="connsiteY27" fmla="*/ 1175657 h 1175657"/>
              <a:gd name="connsiteX28" fmla="*/ 14514 w 8331200"/>
              <a:gd name="connsiteY28"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42857 w 8331200"/>
              <a:gd name="connsiteY16" fmla="*/ 406400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646057 w 8331200"/>
              <a:gd name="connsiteY17" fmla="*/ 478972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702628 w 8331200"/>
              <a:gd name="connsiteY14" fmla="*/ 377372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644571 w 8331200"/>
              <a:gd name="connsiteY13" fmla="*/ 362857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412343 w 8331200"/>
              <a:gd name="connsiteY12" fmla="*/ 319315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54400 w 8331200"/>
              <a:gd name="connsiteY9" fmla="*/ 87086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164114 w 8331200"/>
              <a:gd name="connsiteY8" fmla="*/ 87086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946400 w 8331200"/>
              <a:gd name="connsiteY7" fmla="*/ 116115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58057 h 1175657"/>
              <a:gd name="connsiteX1" fmla="*/ 914400 w 8331200"/>
              <a:gd name="connsiteY1" fmla="*/ 0 h 1175657"/>
              <a:gd name="connsiteX2" fmla="*/ 1161143 w 8331200"/>
              <a:gd name="connsiteY2" fmla="*/ 14515 h 1175657"/>
              <a:gd name="connsiteX3" fmla="*/ 1494971 w 8331200"/>
              <a:gd name="connsiteY3" fmla="*/ 58057 h 1175657"/>
              <a:gd name="connsiteX4" fmla="*/ 1640114 w 8331200"/>
              <a:gd name="connsiteY4" fmla="*/ 29029 h 1175657"/>
              <a:gd name="connsiteX5" fmla="*/ 1857828 w 8331200"/>
              <a:gd name="connsiteY5" fmla="*/ 29029 h 1175657"/>
              <a:gd name="connsiteX6" fmla="*/ 2133600 w 8331200"/>
              <a:gd name="connsiteY6" fmla="*/ 188686 h 1175657"/>
              <a:gd name="connsiteX7" fmla="*/ 2841825 w 8331200"/>
              <a:gd name="connsiteY7" fmla="*/ 210437 h 1175657"/>
              <a:gd name="connsiteX8" fmla="*/ 3283628 w 8331200"/>
              <a:gd name="connsiteY8" fmla="*/ 127510 h 1175657"/>
              <a:gd name="connsiteX9" fmla="*/ 3409583 w 8331200"/>
              <a:gd name="connsiteY9" fmla="*/ 248782 h 1175657"/>
              <a:gd name="connsiteX10" fmla="*/ 3628571 w 8331200"/>
              <a:gd name="connsiteY10" fmla="*/ 232229 h 1175657"/>
              <a:gd name="connsiteX11" fmla="*/ 4093028 w 8331200"/>
              <a:gd name="connsiteY11" fmla="*/ 304800 h 1175657"/>
              <a:gd name="connsiteX12" fmla="*/ 4367525 w 8331200"/>
              <a:gd name="connsiteY12" fmla="*/ 373213 h 1175657"/>
              <a:gd name="connsiteX13" fmla="*/ 4584814 w 8331200"/>
              <a:gd name="connsiteY13" fmla="*/ 605399 h 1175657"/>
              <a:gd name="connsiteX14" fmla="*/ 4896839 w 8331200"/>
              <a:gd name="connsiteY14" fmla="*/ 512118 h 1175657"/>
              <a:gd name="connsiteX15" fmla="*/ 5196114 w 8331200"/>
              <a:gd name="connsiteY15" fmla="*/ 449943 h 1175657"/>
              <a:gd name="connsiteX16" fmla="*/ 5457798 w 8331200"/>
              <a:gd name="connsiteY16" fmla="*/ 514196 h 1175657"/>
              <a:gd name="connsiteX17" fmla="*/ 5586300 w 8331200"/>
              <a:gd name="connsiteY17" fmla="*/ 667617 h 1175657"/>
              <a:gd name="connsiteX18" fmla="*/ 5776685 w 8331200"/>
              <a:gd name="connsiteY18" fmla="*/ 624115 h 1175657"/>
              <a:gd name="connsiteX19" fmla="*/ 5936343 w 8331200"/>
              <a:gd name="connsiteY19" fmla="*/ 682172 h 1175657"/>
              <a:gd name="connsiteX20" fmla="*/ 5990650 w 8331200"/>
              <a:gd name="connsiteY20" fmla="*/ 690574 h 1175657"/>
              <a:gd name="connsiteX21" fmla="*/ 6168571 w 8331200"/>
              <a:gd name="connsiteY21" fmla="*/ 696686 h 1175657"/>
              <a:gd name="connsiteX22" fmla="*/ 6415314 w 8331200"/>
              <a:gd name="connsiteY22" fmla="*/ 682172 h 1175657"/>
              <a:gd name="connsiteX23" fmla="*/ 6662057 w 8331200"/>
              <a:gd name="connsiteY23" fmla="*/ 653143 h 1175657"/>
              <a:gd name="connsiteX24" fmla="*/ 7416800 w 8331200"/>
              <a:gd name="connsiteY24" fmla="*/ 899886 h 1175657"/>
              <a:gd name="connsiteX25" fmla="*/ 8331200 w 8331200"/>
              <a:gd name="connsiteY25" fmla="*/ 1132115 h 1175657"/>
              <a:gd name="connsiteX26" fmla="*/ 14514 w 8331200"/>
              <a:gd name="connsiteY26" fmla="*/ 1175657 h 1175657"/>
              <a:gd name="connsiteX27" fmla="*/ 14514 w 8331200"/>
              <a:gd name="connsiteY27" fmla="*/ 159657 h 1175657"/>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40114 w 8331200"/>
              <a:gd name="connsiteY4" fmla="*/ 161695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494971 w 8331200"/>
              <a:gd name="connsiteY3" fmla="*/ 190723 h 1308323"/>
              <a:gd name="connsiteX4" fmla="*/ 1610235 w 8331200"/>
              <a:gd name="connsiteY4" fmla="*/ 13474 h 1308323"/>
              <a:gd name="connsiteX5" fmla="*/ 1872767 w 8331200"/>
              <a:gd name="connsiteY5" fmla="*/ 0 h 1308323"/>
              <a:gd name="connsiteX6" fmla="*/ 2133600 w 8331200"/>
              <a:gd name="connsiteY6" fmla="*/ 321352 h 1308323"/>
              <a:gd name="connsiteX7" fmla="*/ 2841825 w 8331200"/>
              <a:gd name="connsiteY7" fmla="*/ 343103 h 1308323"/>
              <a:gd name="connsiteX8" fmla="*/ 3283628 w 8331200"/>
              <a:gd name="connsiteY8" fmla="*/ 260176 h 1308323"/>
              <a:gd name="connsiteX9" fmla="*/ 3409583 w 8331200"/>
              <a:gd name="connsiteY9" fmla="*/ 381448 h 1308323"/>
              <a:gd name="connsiteX10" fmla="*/ 3628571 w 8331200"/>
              <a:gd name="connsiteY10" fmla="*/ 364895 h 1308323"/>
              <a:gd name="connsiteX11" fmla="*/ 4093028 w 8331200"/>
              <a:gd name="connsiteY11" fmla="*/ 437466 h 1308323"/>
              <a:gd name="connsiteX12" fmla="*/ 4367525 w 8331200"/>
              <a:gd name="connsiteY12" fmla="*/ 505879 h 1308323"/>
              <a:gd name="connsiteX13" fmla="*/ 4584814 w 8331200"/>
              <a:gd name="connsiteY13" fmla="*/ 738065 h 1308323"/>
              <a:gd name="connsiteX14" fmla="*/ 4896839 w 8331200"/>
              <a:gd name="connsiteY14" fmla="*/ 644784 h 1308323"/>
              <a:gd name="connsiteX15" fmla="*/ 5196114 w 8331200"/>
              <a:gd name="connsiteY15" fmla="*/ 582609 h 1308323"/>
              <a:gd name="connsiteX16" fmla="*/ 5457798 w 8331200"/>
              <a:gd name="connsiteY16" fmla="*/ 646862 h 1308323"/>
              <a:gd name="connsiteX17" fmla="*/ 5586300 w 8331200"/>
              <a:gd name="connsiteY17" fmla="*/ 800283 h 1308323"/>
              <a:gd name="connsiteX18" fmla="*/ 5776685 w 8331200"/>
              <a:gd name="connsiteY18" fmla="*/ 756781 h 1308323"/>
              <a:gd name="connsiteX19" fmla="*/ 5936343 w 8331200"/>
              <a:gd name="connsiteY19" fmla="*/ 814838 h 1308323"/>
              <a:gd name="connsiteX20" fmla="*/ 5990650 w 8331200"/>
              <a:gd name="connsiteY20" fmla="*/ 823240 h 1308323"/>
              <a:gd name="connsiteX21" fmla="*/ 6168571 w 8331200"/>
              <a:gd name="connsiteY21" fmla="*/ 829352 h 1308323"/>
              <a:gd name="connsiteX22" fmla="*/ 6415314 w 8331200"/>
              <a:gd name="connsiteY22" fmla="*/ 814838 h 1308323"/>
              <a:gd name="connsiteX23" fmla="*/ 6662057 w 8331200"/>
              <a:gd name="connsiteY23" fmla="*/ 785809 h 1308323"/>
              <a:gd name="connsiteX24" fmla="*/ 7416800 w 8331200"/>
              <a:gd name="connsiteY24" fmla="*/ 1032552 h 1308323"/>
              <a:gd name="connsiteX25" fmla="*/ 8331200 w 8331200"/>
              <a:gd name="connsiteY25" fmla="*/ 1264781 h 1308323"/>
              <a:gd name="connsiteX26" fmla="*/ 14514 w 8331200"/>
              <a:gd name="connsiteY26" fmla="*/ 1308323 h 1308323"/>
              <a:gd name="connsiteX27" fmla="*/ 14514 w 8331200"/>
              <a:gd name="connsiteY27" fmla="*/ 292323 h 1308323"/>
              <a:gd name="connsiteX0" fmla="*/ 0 w 8331200"/>
              <a:gd name="connsiteY0" fmla="*/ 190723 h 1308323"/>
              <a:gd name="connsiteX1" fmla="*/ 914400 w 8331200"/>
              <a:gd name="connsiteY1" fmla="*/ 132666 h 1308323"/>
              <a:gd name="connsiteX2" fmla="*/ 1161143 w 8331200"/>
              <a:gd name="connsiteY2" fmla="*/ 147181 h 1308323"/>
              <a:gd name="connsiteX3" fmla="*/ 1610235 w 8331200"/>
              <a:gd name="connsiteY3" fmla="*/ 13474 h 1308323"/>
              <a:gd name="connsiteX4" fmla="*/ 1872767 w 8331200"/>
              <a:gd name="connsiteY4" fmla="*/ 0 h 1308323"/>
              <a:gd name="connsiteX5" fmla="*/ 2133600 w 8331200"/>
              <a:gd name="connsiteY5" fmla="*/ 321352 h 1308323"/>
              <a:gd name="connsiteX6" fmla="*/ 2841825 w 8331200"/>
              <a:gd name="connsiteY6" fmla="*/ 343103 h 1308323"/>
              <a:gd name="connsiteX7" fmla="*/ 3283628 w 8331200"/>
              <a:gd name="connsiteY7" fmla="*/ 260176 h 1308323"/>
              <a:gd name="connsiteX8" fmla="*/ 3409583 w 8331200"/>
              <a:gd name="connsiteY8" fmla="*/ 381448 h 1308323"/>
              <a:gd name="connsiteX9" fmla="*/ 3628571 w 8331200"/>
              <a:gd name="connsiteY9" fmla="*/ 364895 h 1308323"/>
              <a:gd name="connsiteX10" fmla="*/ 4093028 w 8331200"/>
              <a:gd name="connsiteY10" fmla="*/ 437466 h 1308323"/>
              <a:gd name="connsiteX11" fmla="*/ 4367525 w 8331200"/>
              <a:gd name="connsiteY11" fmla="*/ 505879 h 1308323"/>
              <a:gd name="connsiteX12" fmla="*/ 4584814 w 8331200"/>
              <a:gd name="connsiteY12" fmla="*/ 738065 h 1308323"/>
              <a:gd name="connsiteX13" fmla="*/ 4896839 w 8331200"/>
              <a:gd name="connsiteY13" fmla="*/ 644784 h 1308323"/>
              <a:gd name="connsiteX14" fmla="*/ 5196114 w 8331200"/>
              <a:gd name="connsiteY14" fmla="*/ 582609 h 1308323"/>
              <a:gd name="connsiteX15" fmla="*/ 5457798 w 8331200"/>
              <a:gd name="connsiteY15" fmla="*/ 646862 h 1308323"/>
              <a:gd name="connsiteX16" fmla="*/ 5586300 w 8331200"/>
              <a:gd name="connsiteY16" fmla="*/ 800283 h 1308323"/>
              <a:gd name="connsiteX17" fmla="*/ 5776685 w 8331200"/>
              <a:gd name="connsiteY17" fmla="*/ 756781 h 1308323"/>
              <a:gd name="connsiteX18" fmla="*/ 5936343 w 8331200"/>
              <a:gd name="connsiteY18" fmla="*/ 814838 h 1308323"/>
              <a:gd name="connsiteX19" fmla="*/ 5990650 w 8331200"/>
              <a:gd name="connsiteY19" fmla="*/ 823240 h 1308323"/>
              <a:gd name="connsiteX20" fmla="*/ 6168571 w 8331200"/>
              <a:gd name="connsiteY20" fmla="*/ 829352 h 1308323"/>
              <a:gd name="connsiteX21" fmla="*/ 6415314 w 8331200"/>
              <a:gd name="connsiteY21" fmla="*/ 814838 h 1308323"/>
              <a:gd name="connsiteX22" fmla="*/ 6662057 w 8331200"/>
              <a:gd name="connsiteY22" fmla="*/ 785809 h 1308323"/>
              <a:gd name="connsiteX23" fmla="*/ 7416800 w 8331200"/>
              <a:gd name="connsiteY23" fmla="*/ 1032552 h 1308323"/>
              <a:gd name="connsiteX24" fmla="*/ 8331200 w 8331200"/>
              <a:gd name="connsiteY24" fmla="*/ 1264781 h 1308323"/>
              <a:gd name="connsiteX25" fmla="*/ 14514 w 8331200"/>
              <a:gd name="connsiteY25" fmla="*/ 1308323 h 1308323"/>
              <a:gd name="connsiteX26" fmla="*/ 14514 w 8331200"/>
              <a:gd name="connsiteY26" fmla="*/ 292323 h 1308323"/>
              <a:gd name="connsiteX0" fmla="*/ 426 w 8316686"/>
              <a:gd name="connsiteY0" fmla="*/ 2079 h 1308323"/>
              <a:gd name="connsiteX1" fmla="*/ 899886 w 8316686"/>
              <a:gd name="connsiteY1" fmla="*/ 132666 h 1308323"/>
              <a:gd name="connsiteX2" fmla="*/ 1146629 w 8316686"/>
              <a:gd name="connsiteY2" fmla="*/ 147181 h 1308323"/>
              <a:gd name="connsiteX3" fmla="*/ 1595721 w 8316686"/>
              <a:gd name="connsiteY3" fmla="*/ 13474 h 1308323"/>
              <a:gd name="connsiteX4" fmla="*/ 1858253 w 8316686"/>
              <a:gd name="connsiteY4" fmla="*/ 0 h 1308323"/>
              <a:gd name="connsiteX5" fmla="*/ 2119086 w 8316686"/>
              <a:gd name="connsiteY5" fmla="*/ 321352 h 1308323"/>
              <a:gd name="connsiteX6" fmla="*/ 2827311 w 8316686"/>
              <a:gd name="connsiteY6" fmla="*/ 343103 h 1308323"/>
              <a:gd name="connsiteX7" fmla="*/ 3269114 w 8316686"/>
              <a:gd name="connsiteY7" fmla="*/ 260176 h 1308323"/>
              <a:gd name="connsiteX8" fmla="*/ 3395069 w 8316686"/>
              <a:gd name="connsiteY8" fmla="*/ 381448 h 1308323"/>
              <a:gd name="connsiteX9" fmla="*/ 3614057 w 8316686"/>
              <a:gd name="connsiteY9" fmla="*/ 364895 h 1308323"/>
              <a:gd name="connsiteX10" fmla="*/ 4078514 w 8316686"/>
              <a:gd name="connsiteY10" fmla="*/ 437466 h 1308323"/>
              <a:gd name="connsiteX11" fmla="*/ 4353011 w 8316686"/>
              <a:gd name="connsiteY11" fmla="*/ 505879 h 1308323"/>
              <a:gd name="connsiteX12" fmla="*/ 4570300 w 8316686"/>
              <a:gd name="connsiteY12" fmla="*/ 738065 h 1308323"/>
              <a:gd name="connsiteX13" fmla="*/ 4882325 w 8316686"/>
              <a:gd name="connsiteY13" fmla="*/ 644784 h 1308323"/>
              <a:gd name="connsiteX14" fmla="*/ 5181600 w 8316686"/>
              <a:gd name="connsiteY14" fmla="*/ 582609 h 1308323"/>
              <a:gd name="connsiteX15" fmla="*/ 5443284 w 8316686"/>
              <a:gd name="connsiteY15" fmla="*/ 646862 h 1308323"/>
              <a:gd name="connsiteX16" fmla="*/ 5571786 w 8316686"/>
              <a:gd name="connsiteY16" fmla="*/ 800283 h 1308323"/>
              <a:gd name="connsiteX17" fmla="*/ 5762171 w 8316686"/>
              <a:gd name="connsiteY17" fmla="*/ 756781 h 1308323"/>
              <a:gd name="connsiteX18" fmla="*/ 5921829 w 8316686"/>
              <a:gd name="connsiteY18" fmla="*/ 814838 h 1308323"/>
              <a:gd name="connsiteX19" fmla="*/ 5976136 w 8316686"/>
              <a:gd name="connsiteY19" fmla="*/ 823240 h 1308323"/>
              <a:gd name="connsiteX20" fmla="*/ 6154057 w 8316686"/>
              <a:gd name="connsiteY20" fmla="*/ 829352 h 1308323"/>
              <a:gd name="connsiteX21" fmla="*/ 6400800 w 8316686"/>
              <a:gd name="connsiteY21" fmla="*/ 814838 h 1308323"/>
              <a:gd name="connsiteX22" fmla="*/ 6647543 w 8316686"/>
              <a:gd name="connsiteY22" fmla="*/ 785809 h 1308323"/>
              <a:gd name="connsiteX23" fmla="*/ 7402286 w 8316686"/>
              <a:gd name="connsiteY23" fmla="*/ 1032552 h 1308323"/>
              <a:gd name="connsiteX24" fmla="*/ 8316686 w 8316686"/>
              <a:gd name="connsiteY24" fmla="*/ 1264781 h 1308323"/>
              <a:gd name="connsiteX25" fmla="*/ 0 w 8316686"/>
              <a:gd name="connsiteY25" fmla="*/ 1308323 h 1308323"/>
              <a:gd name="connsiteX26" fmla="*/ 0 w 8316686"/>
              <a:gd name="connsiteY26" fmla="*/ 292323 h 130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16686" h="1308323">
                <a:moveTo>
                  <a:pt x="426" y="2079"/>
                </a:moveTo>
                <a:lnTo>
                  <a:pt x="899886" y="132666"/>
                </a:lnTo>
                <a:lnTo>
                  <a:pt x="1146629" y="147181"/>
                </a:lnTo>
                <a:lnTo>
                  <a:pt x="1595721" y="13474"/>
                </a:lnTo>
                <a:lnTo>
                  <a:pt x="1858253" y="0"/>
                </a:lnTo>
                <a:lnTo>
                  <a:pt x="2119086" y="321352"/>
                </a:lnTo>
                <a:lnTo>
                  <a:pt x="2827311" y="343103"/>
                </a:lnTo>
                <a:lnTo>
                  <a:pt x="3269114" y="260176"/>
                </a:lnTo>
                <a:lnTo>
                  <a:pt x="3395069" y="381448"/>
                </a:lnTo>
                <a:cubicBezTo>
                  <a:pt x="3472479" y="405639"/>
                  <a:pt x="3551162" y="326190"/>
                  <a:pt x="3614057" y="364895"/>
                </a:cubicBezTo>
                <a:lnTo>
                  <a:pt x="4078514" y="437466"/>
                </a:lnTo>
                <a:lnTo>
                  <a:pt x="4353011" y="505879"/>
                </a:lnTo>
                <a:cubicBezTo>
                  <a:pt x="4430420" y="520393"/>
                  <a:pt x="4482081" y="714914"/>
                  <a:pt x="4570300" y="738065"/>
                </a:cubicBezTo>
                <a:cubicBezTo>
                  <a:pt x="4658519" y="761216"/>
                  <a:pt x="4780442" y="670693"/>
                  <a:pt x="4882325" y="644784"/>
                </a:cubicBezTo>
                <a:cubicBezTo>
                  <a:pt x="4984208" y="618875"/>
                  <a:pt x="5081842" y="603334"/>
                  <a:pt x="5181600" y="582609"/>
                </a:cubicBezTo>
                <a:lnTo>
                  <a:pt x="5443284" y="646862"/>
                </a:lnTo>
                <a:lnTo>
                  <a:pt x="5571786" y="800283"/>
                </a:lnTo>
                <a:cubicBezTo>
                  <a:pt x="5627424" y="836569"/>
                  <a:pt x="5703831" y="754355"/>
                  <a:pt x="5762171" y="756781"/>
                </a:cubicBezTo>
                <a:cubicBezTo>
                  <a:pt x="5820511" y="759207"/>
                  <a:pt x="5886168" y="803762"/>
                  <a:pt x="5921829" y="814838"/>
                </a:cubicBezTo>
                <a:cubicBezTo>
                  <a:pt x="5957490" y="825914"/>
                  <a:pt x="5937431" y="820821"/>
                  <a:pt x="5976136" y="823240"/>
                </a:cubicBezTo>
                <a:cubicBezTo>
                  <a:pt x="6014841" y="825659"/>
                  <a:pt x="6083280" y="830752"/>
                  <a:pt x="6154057" y="829352"/>
                </a:cubicBezTo>
                <a:lnTo>
                  <a:pt x="6400800" y="814838"/>
                </a:lnTo>
                <a:lnTo>
                  <a:pt x="6647543" y="785809"/>
                </a:lnTo>
                <a:lnTo>
                  <a:pt x="7402286" y="1032552"/>
                </a:lnTo>
                <a:lnTo>
                  <a:pt x="8316686" y="1264781"/>
                </a:lnTo>
                <a:lnTo>
                  <a:pt x="0" y="1308323"/>
                </a:lnTo>
                <a:lnTo>
                  <a:pt x="0" y="292323"/>
                </a:lnTo>
              </a:path>
            </a:pathLst>
          </a:custGeom>
          <a:gradFill>
            <a:gsLst>
              <a:gs pos="98800">
                <a:srgbClr val="863808">
                  <a:alpha val="34000"/>
                </a:srgbClr>
              </a:gs>
              <a:gs pos="0">
                <a:srgbClr val="762914">
                  <a:alpha val="12000"/>
                </a:srgbClr>
              </a:gs>
            </a:gsLst>
            <a:lin ang="5400000" scaled="0"/>
          </a:gra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457200" y="3581400"/>
            <a:ext cx="8458200" cy="3139321"/>
          </a:xfrm>
          <a:prstGeom prst="rect">
            <a:avLst/>
          </a:prstGeom>
          <a:noFill/>
        </p:spPr>
        <p:txBody>
          <a:bodyPr wrap="square" rtlCol="0">
            <a:spAutoFit/>
          </a:bodyPr>
          <a:lstStyle/>
          <a:p>
            <a:r>
              <a:rPr lang="en-US" sz="3800" b="1" i="1" spc="-100" dirty="0" smtClean="0">
                <a:solidFill>
                  <a:srgbClr val="F0F0F0"/>
                </a:solidFill>
                <a:latin typeface="Corbel" pitchFamily="34" charset="0"/>
              </a:rPr>
              <a:t>II. We have a personal relationship to God.</a:t>
            </a:r>
          </a:p>
          <a:p>
            <a:pPr marL="860425" lvl="1" indent="-403225"/>
            <a:r>
              <a:rPr lang="en-US" sz="3200" b="1" i="1" dirty="0" smtClean="0">
                <a:solidFill>
                  <a:srgbClr val="F0F0F0"/>
                </a:solidFill>
                <a:latin typeface="Corbel" pitchFamily="34" charset="0"/>
              </a:rPr>
              <a:t>C. It involves emotion.</a:t>
            </a:r>
          </a:p>
          <a:p>
            <a:pPr marL="1377950" lvl="2" indent="-463550"/>
            <a:r>
              <a:rPr lang="en-US" sz="3200" b="1" i="1" dirty="0" smtClean="0">
                <a:solidFill>
                  <a:srgbClr val="F0F0F0"/>
                </a:solidFill>
                <a:latin typeface="Corbel" pitchFamily="34" charset="0"/>
              </a:rPr>
              <a:t>1. Repentance produces joy (Luke 15:8-10).</a:t>
            </a:r>
          </a:p>
          <a:p>
            <a:pPr marL="1377950" lvl="2" indent="-463550"/>
            <a:r>
              <a:rPr lang="en-US" sz="3200" b="1" i="1" dirty="0" smtClean="0">
                <a:solidFill>
                  <a:srgbClr val="F0F0F0"/>
                </a:solidFill>
                <a:latin typeface="Corbel" pitchFamily="34" charset="0"/>
              </a:rPr>
              <a:t>2. Sin causes grief (Eph. 4:29-32).</a:t>
            </a:r>
          </a:p>
          <a:p>
            <a:pPr marL="1377950" lvl="2" indent="-463550"/>
            <a:r>
              <a:rPr lang="en-US" sz="3200" b="1" i="1" dirty="0" smtClean="0">
                <a:solidFill>
                  <a:srgbClr val="F0F0F0"/>
                </a:solidFill>
                <a:latin typeface="Corbel" pitchFamily="34" charset="0"/>
              </a:rPr>
              <a:t>3. Unfaithfulness causes jealousy (James 4:4-5). </a:t>
            </a:r>
            <a:endParaRPr lang="en-US" sz="3200" b="1" i="1" dirty="0">
              <a:solidFill>
                <a:srgbClr val="F0F0F0"/>
              </a:solidFill>
              <a:latin typeface="Corbel" pitchFamily="34" charset="0"/>
            </a:endParaRPr>
          </a:p>
        </p:txBody>
      </p:sp>
      <p:sp>
        <p:nvSpPr>
          <p:cNvPr id="13" name="Freeform 12"/>
          <p:cNvSpPr/>
          <p:nvPr/>
        </p:nvSpPr>
        <p:spPr>
          <a:xfrm>
            <a:off x="-145140" y="-152400"/>
            <a:ext cx="9670140" cy="1941024"/>
          </a:xfrm>
          <a:custGeom>
            <a:avLst/>
            <a:gdLst>
              <a:gd name="connsiteX0" fmla="*/ 87086 w 9376229"/>
              <a:gd name="connsiteY0" fmla="*/ 769257 h 1437047"/>
              <a:gd name="connsiteX1" fmla="*/ 1930400 w 9376229"/>
              <a:gd name="connsiteY1" fmla="*/ 928914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2264229 w 9376229"/>
              <a:gd name="connsiteY2" fmla="*/ 827314 h 1437047"/>
              <a:gd name="connsiteX3" fmla="*/ 1590262 w 9376229"/>
              <a:gd name="connsiteY3" fmla="*/ 686021 h 1437047"/>
              <a:gd name="connsiteX4" fmla="*/ 2409372 w 9376229"/>
              <a:gd name="connsiteY4" fmla="*/ 856343 h 1437047"/>
              <a:gd name="connsiteX5" fmla="*/ 2685143 w 9376229"/>
              <a:gd name="connsiteY5" fmla="*/ 914400 h 1437047"/>
              <a:gd name="connsiteX6" fmla="*/ 2830286 w 9376229"/>
              <a:gd name="connsiteY6" fmla="*/ 899886 h 1437047"/>
              <a:gd name="connsiteX7" fmla="*/ 2989943 w 9376229"/>
              <a:gd name="connsiteY7" fmla="*/ 870857 h 1437047"/>
              <a:gd name="connsiteX8" fmla="*/ 3788229 w 9376229"/>
              <a:gd name="connsiteY8" fmla="*/ 986971 h 1437047"/>
              <a:gd name="connsiteX9" fmla="*/ 4296229 w 9376229"/>
              <a:gd name="connsiteY9" fmla="*/ 986971 h 1437047"/>
              <a:gd name="connsiteX10" fmla="*/ 4412343 w 9376229"/>
              <a:gd name="connsiteY10" fmla="*/ 943428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409372 w 9376229"/>
              <a:gd name="connsiteY3" fmla="*/ 856343 h 1437047"/>
              <a:gd name="connsiteX4" fmla="*/ 2685143 w 9376229"/>
              <a:gd name="connsiteY4" fmla="*/ 914400 h 1437047"/>
              <a:gd name="connsiteX5" fmla="*/ 2830286 w 9376229"/>
              <a:gd name="connsiteY5" fmla="*/ 899886 h 1437047"/>
              <a:gd name="connsiteX6" fmla="*/ 2989943 w 9376229"/>
              <a:gd name="connsiteY6" fmla="*/ 870857 h 1437047"/>
              <a:gd name="connsiteX7" fmla="*/ 3788229 w 9376229"/>
              <a:gd name="connsiteY7" fmla="*/ 986971 h 1437047"/>
              <a:gd name="connsiteX8" fmla="*/ 4296229 w 9376229"/>
              <a:gd name="connsiteY8" fmla="*/ 986971 h 1437047"/>
              <a:gd name="connsiteX9" fmla="*/ 4412343 w 9376229"/>
              <a:gd name="connsiteY9" fmla="*/ 943428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685143 w 9376229"/>
              <a:gd name="connsiteY3" fmla="*/ 914400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412343 w 9376229"/>
              <a:gd name="connsiteY8" fmla="*/ 943428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296229 w 9376229"/>
              <a:gd name="connsiteY7" fmla="*/ 986971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788229 w 9376229"/>
              <a:gd name="connsiteY6" fmla="*/ 986971 h 1437047"/>
              <a:gd name="connsiteX7" fmla="*/ 4352522 w 9376229"/>
              <a:gd name="connsiteY7" fmla="*/ 816718 h 1437047"/>
              <a:gd name="connsiteX8" fmla="*/ 4581220 w 9376229"/>
              <a:gd name="connsiteY8" fmla="*/ 753145 h 1437047"/>
              <a:gd name="connsiteX9" fmla="*/ 4862286 w 9376229"/>
              <a:gd name="connsiteY9" fmla="*/ 841828 h 1437047"/>
              <a:gd name="connsiteX10" fmla="*/ 5312229 w 9376229"/>
              <a:gd name="connsiteY10" fmla="*/ 957943 h 1437047"/>
              <a:gd name="connsiteX11" fmla="*/ 5689600 w 9376229"/>
              <a:gd name="connsiteY11" fmla="*/ 1161143 h 1437047"/>
              <a:gd name="connsiteX12" fmla="*/ 6023429 w 9376229"/>
              <a:gd name="connsiteY12" fmla="*/ 1117600 h 1437047"/>
              <a:gd name="connsiteX13" fmla="*/ 5747657 w 9376229"/>
              <a:gd name="connsiteY13" fmla="*/ 1117600 h 1437047"/>
              <a:gd name="connsiteX14" fmla="*/ 6154057 w 9376229"/>
              <a:gd name="connsiteY14" fmla="*/ 1175657 h 1437047"/>
              <a:gd name="connsiteX15" fmla="*/ 6400800 w 9376229"/>
              <a:gd name="connsiteY15" fmla="*/ 1306286 h 1437047"/>
              <a:gd name="connsiteX16" fmla="*/ 6618514 w 9376229"/>
              <a:gd name="connsiteY16" fmla="*/ 1190171 h 1437047"/>
              <a:gd name="connsiteX17" fmla="*/ 6618514 w 9376229"/>
              <a:gd name="connsiteY17" fmla="*/ 1190171 h 1437047"/>
              <a:gd name="connsiteX18" fmla="*/ 6952343 w 9376229"/>
              <a:gd name="connsiteY18" fmla="*/ 1132114 h 1437047"/>
              <a:gd name="connsiteX19" fmla="*/ 7271657 w 9376229"/>
              <a:gd name="connsiteY19" fmla="*/ 1306286 h 1437047"/>
              <a:gd name="connsiteX20" fmla="*/ 7329714 w 9376229"/>
              <a:gd name="connsiteY20" fmla="*/ 1436914 h 1437047"/>
              <a:gd name="connsiteX21" fmla="*/ 7910286 w 9376229"/>
              <a:gd name="connsiteY21" fmla="*/ 1219200 h 1437047"/>
              <a:gd name="connsiteX22" fmla="*/ 7416800 w 9376229"/>
              <a:gd name="connsiteY22" fmla="*/ 1248228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352522 w 9376229"/>
              <a:gd name="connsiteY8" fmla="*/ 816718 h 1437047"/>
              <a:gd name="connsiteX9" fmla="*/ 4581220 w 9376229"/>
              <a:gd name="connsiteY9" fmla="*/ 753145 h 1437047"/>
              <a:gd name="connsiteX10" fmla="*/ 4862286 w 9376229"/>
              <a:gd name="connsiteY10" fmla="*/ 841828 h 1437047"/>
              <a:gd name="connsiteX11" fmla="*/ 5312229 w 9376229"/>
              <a:gd name="connsiteY11" fmla="*/ 957943 h 1437047"/>
              <a:gd name="connsiteX12" fmla="*/ 5689600 w 9376229"/>
              <a:gd name="connsiteY12" fmla="*/ 1161143 h 1437047"/>
              <a:gd name="connsiteX13" fmla="*/ 6023429 w 9376229"/>
              <a:gd name="connsiteY13" fmla="*/ 1117600 h 1437047"/>
              <a:gd name="connsiteX14" fmla="*/ 5747657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862286 w 9376229"/>
              <a:gd name="connsiteY11" fmla="*/ 84182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312229 w 9376229"/>
              <a:gd name="connsiteY12" fmla="*/ 957943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89600 w 9376229"/>
              <a:gd name="connsiteY13" fmla="*/ 1161143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5747657 w 9376229"/>
              <a:gd name="connsiteY15" fmla="*/ 1117600 h 1437047"/>
              <a:gd name="connsiteX16" fmla="*/ 6154057 w 9376229"/>
              <a:gd name="connsiteY16" fmla="*/ 1175657 h 1437047"/>
              <a:gd name="connsiteX17" fmla="*/ 6400800 w 9376229"/>
              <a:gd name="connsiteY17" fmla="*/ 1306286 h 1437047"/>
              <a:gd name="connsiteX18" fmla="*/ 6618514 w 9376229"/>
              <a:gd name="connsiteY18" fmla="*/ 1190171 h 1437047"/>
              <a:gd name="connsiteX19" fmla="*/ 6618514 w 9376229"/>
              <a:gd name="connsiteY19" fmla="*/ 1190171 h 1437047"/>
              <a:gd name="connsiteX20" fmla="*/ 6952343 w 9376229"/>
              <a:gd name="connsiteY20" fmla="*/ 1132114 h 1437047"/>
              <a:gd name="connsiteX21" fmla="*/ 7271657 w 9376229"/>
              <a:gd name="connsiteY21" fmla="*/ 1306286 h 1437047"/>
              <a:gd name="connsiteX22" fmla="*/ 7329714 w 9376229"/>
              <a:gd name="connsiteY22" fmla="*/ 1436914 h 1437047"/>
              <a:gd name="connsiteX23" fmla="*/ 7910286 w 9376229"/>
              <a:gd name="connsiteY23" fmla="*/ 1219200 h 1437047"/>
              <a:gd name="connsiteX24" fmla="*/ 7416800 w 9376229"/>
              <a:gd name="connsiteY24" fmla="*/ 1248228 h 1437047"/>
              <a:gd name="connsiteX25" fmla="*/ 8128000 w 9376229"/>
              <a:gd name="connsiteY25" fmla="*/ 1117600 h 1437047"/>
              <a:gd name="connsiteX26" fmla="*/ 8316686 w 9376229"/>
              <a:gd name="connsiteY26" fmla="*/ 1219200 h 1437047"/>
              <a:gd name="connsiteX27" fmla="*/ 8548914 w 9376229"/>
              <a:gd name="connsiteY27" fmla="*/ 1320800 h 1437047"/>
              <a:gd name="connsiteX28" fmla="*/ 8882743 w 9376229"/>
              <a:gd name="connsiteY28" fmla="*/ 1407886 h 1437047"/>
              <a:gd name="connsiteX29" fmla="*/ 9100457 w 9376229"/>
              <a:gd name="connsiteY29" fmla="*/ 1219200 h 1437047"/>
              <a:gd name="connsiteX30" fmla="*/ 8940800 w 9376229"/>
              <a:gd name="connsiteY30" fmla="*/ 1074057 h 1437047"/>
              <a:gd name="connsiteX31" fmla="*/ 9013372 w 9376229"/>
              <a:gd name="connsiteY31" fmla="*/ 928914 h 1437047"/>
              <a:gd name="connsiteX32" fmla="*/ 9376229 w 9376229"/>
              <a:gd name="connsiteY32" fmla="*/ 943428 h 1437047"/>
              <a:gd name="connsiteX33" fmla="*/ 9376229 w 9376229"/>
              <a:gd name="connsiteY33" fmla="*/ 0 h 1437047"/>
              <a:gd name="connsiteX34" fmla="*/ 0 w 9376229"/>
              <a:gd name="connsiteY34" fmla="*/ 43543 h 1437047"/>
              <a:gd name="connsiteX35" fmla="*/ 14514 w 9376229"/>
              <a:gd name="connsiteY35"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1117600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154057 w 9376229"/>
              <a:gd name="connsiteY15" fmla="*/ 1175657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00800 w 9376229"/>
              <a:gd name="connsiteY16" fmla="*/ 1306286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7416800 w 9376229"/>
              <a:gd name="connsiteY23" fmla="*/ 1248228 h 1437047"/>
              <a:gd name="connsiteX24" fmla="*/ 8128000 w 9376229"/>
              <a:gd name="connsiteY24" fmla="*/ 1117600 h 1437047"/>
              <a:gd name="connsiteX25" fmla="*/ 8316686 w 9376229"/>
              <a:gd name="connsiteY25" fmla="*/ 1219200 h 1437047"/>
              <a:gd name="connsiteX26" fmla="*/ 8548914 w 9376229"/>
              <a:gd name="connsiteY26" fmla="*/ 1320800 h 1437047"/>
              <a:gd name="connsiteX27" fmla="*/ 8882743 w 9376229"/>
              <a:gd name="connsiteY27" fmla="*/ 1407886 h 1437047"/>
              <a:gd name="connsiteX28" fmla="*/ 9100457 w 9376229"/>
              <a:gd name="connsiteY28" fmla="*/ 1219200 h 1437047"/>
              <a:gd name="connsiteX29" fmla="*/ 8940800 w 9376229"/>
              <a:gd name="connsiteY29" fmla="*/ 1074057 h 1437047"/>
              <a:gd name="connsiteX30" fmla="*/ 9013372 w 9376229"/>
              <a:gd name="connsiteY30" fmla="*/ 928914 h 1437047"/>
              <a:gd name="connsiteX31" fmla="*/ 9376229 w 9376229"/>
              <a:gd name="connsiteY31" fmla="*/ 943428 h 1437047"/>
              <a:gd name="connsiteX32" fmla="*/ 9376229 w 9376229"/>
              <a:gd name="connsiteY32" fmla="*/ 0 h 1437047"/>
              <a:gd name="connsiteX33" fmla="*/ 0 w 9376229"/>
              <a:gd name="connsiteY33" fmla="*/ 43543 h 1437047"/>
              <a:gd name="connsiteX34" fmla="*/ 14514 w 9376229"/>
              <a:gd name="connsiteY34" fmla="*/ 725714 h 1437047"/>
              <a:gd name="connsiteX0" fmla="*/ 87086 w 9376229"/>
              <a:gd name="connsiteY0" fmla="*/ 769257 h 1437047"/>
              <a:gd name="connsiteX1" fmla="*/ 607525 w 9376229"/>
              <a:gd name="connsiteY1" fmla="*/ 658511 h 1437047"/>
              <a:gd name="connsiteX2" fmla="*/ 1590262 w 9376229"/>
              <a:gd name="connsiteY2" fmla="*/ 686021 h 1437047"/>
              <a:gd name="connsiteX3" fmla="*/ 2136291 w 9376229"/>
              <a:gd name="connsiteY3" fmla="*/ 834281 h 1437047"/>
              <a:gd name="connsiteX4" fmla="*/ 2830286 w 9376229"/>
              <a:gd name="connsiteY4" fmla="*/ 899886 h 1437047"/>
              <a:gd name="connsiteX5" fmla="*/ 2989943 w 9376229"/>
              <a:gd name="connsiteY5" fmla="*/ 870857 h 1437047"/>
              <a:gd name="connsiteX6" fmla="*/ 3644941 w 9376229"/>
              <a:gd name="connsiteY6" fmla="*/ 876304 h 1437047"/>
              <a:gd name="connsiteX7" fmla="*/ 3788229 w 9376229"/>
              <a:gd name="connsiteY7" fmla="*/ 986971 h 1437047"/>
              <a:gd name="connsiteX8" fmla="*/ 4024916 w 9376229"/>
              <a:gd name="connsiteY8" fmla="*/ 986468 h 1437047"/>
              <a:gd name="connsiteX9" fmla="*/ 4352522 w 9376229"/>
              <a:gd name="connsiteY9" fmla="*/ 816718 h 1437047"/>
              <a:gd name="connsiteX10" fmla="*/ 4581220 w 9376229"/>
              <a:gd name="connsiteY10" fmla="*/ 753145 h 1437047"/>
              <a:gd name="connsiteX11" fmla="*/ 4974872 w 9376229"/>
              <a:gd name="connsiteY11" fmla="*/ 781738 h 1437047"/>
              <a:gd name="connsiteX12" fmla="*/ 5227791 w 9376229"/>
              <a:gd name="connsiteY12" fmla="*/ 998002 h 1437047"/>
              <a:gd name="connsiteX13" fmla="*/ 5633308 w 9376229"/>
              <a:gd name="connsiteY13" fmla="*/ 970860 h 1437047"/>
              <a:gd name="connsiteX14" fmla="*/ 6023429 w 9376229"/>
              <a:gd name="connsiteY14" fmla="*/ 957361 h 1437047"/>
              <a:gd name="connsiteX15" fmla="*/ 6238497 w 9376229"/>
              <a:gd name="connsiteY15" fmla="*/ 1015419 h 1437047"/>
              <a:gd name="connsiteX16" fmla="*/ 6443020 w 9376229"/>
              <a:gd name="connsiteY16" fmla="*/ 1156062 h 1437047"/>
              <a:gd name="connsiteX17" fmla="*/ 6618514 w 9376229"/>
              <a:gd name="connsiteY17" fmla="*/ 1190171 h 1437047"/>
              <a:gd name="connsiteX18" fmla="*/ 6618514 w 9376229"/>
              <a:gd name="connsiteY18" fmla="*/ 1190171 h 1437047"/>
              <a:gd name="connsiteX19" fmla="*/ 6952343 w 9376229"/>
              <a:gd name="connsiteY19" fmla="*/ 1132114 h 1437047"/>
              <a:gd name="connsiteX20" fmla="*/ 7271657 w 9376229"/>
              <a:gd name="connsiteY20" fmla="*/ 1306286 h 1437047"/>
              <a:gd name="connsiteX21" fmla="*/ 7329714 w 9376229"/>
              <a:gd name="connsiteY21" fmla="*/ 1436914 h 1437047"/>
              <a:gd name="connsiteX22" fmla="*/ 7910286 w 9376229"/>
              <a:gd name="connsiteY22" fmla="*/ 1219200 h 1437047"/>
              <a:gd name="connsiteX23" fmla="*/ 8128000 w 9376229"/>
              <a:gd name="connsiteY23" fmla="*/ 1117600 h 1437047"/>
              <a:gd name="connsiteX24" fmla="*/ 8316686 w 9376229"/>
              <a:gd name="connsiteY24" fmla="*/ 1219200 h 1437047"/>
              <a:gd name="connsiteX25" fmla="*/ 8548914 w 9376229"/>
              <a:gd name="connsiteY25" fmla="*/ 1320800 h 1437047"/>
              <a:gd name="connsiteX26" fmla="*/ 8882743 w 9376229"/>
              <a:gd name="connsiteY26" fmla="*/ 1407886 h 1437047"/>
              <a:gd name="connsiteX27" fmla="*/ 9100457 w 9376229"/>
              <a:gd name="connsiteY27" fmla="*/ 1219200 h 1437047"/>
              <a:gd name="connsiteX28" fmla="*/ 8940800 w 9376229"/>
              <a:gd name="connsiteY28" fmla="*/ 1074057 h 1437047"/>
              <a:gd name="connsiteX29" fmla="*/ 9013372 w 9376229"/>
              <a:gd name="connsiteY29" fmla="*/ 928914 h 1437047"/>
              <a:gd name="connsiteX30" fmla="*/ 9376229 w 9376229"/>
              <a:gd name="connsiteY30" fmla="*/ 943428 h 1437047"/>
              <a:gd name="connsiteX31" fmla="*/ 9376229 w 9376229"/>
              <a:gd name="connsiteY31" fmla="*/ 0 h 1437047"/>
              <a:gd name="connsiteX32" fmla="*/ 0 w 9376229"/>
              <a:gd name="connsiteY32" fmla="*/ 43543 h 1437047"/>
              <a:gd name="connsiteX33" fmla="*/ 14514 w 9376229"/>
              <a:gd name="connsiteY33" fmla="*/ 725714 h 1437047"/>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271657 w 9376229"/>
              <a:gd name="connsiteY20" fmla="*/ 130628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910286 w 9376229"/>
              <a:gd name="connsiteY22" fmla="*/ 1219200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316686 w 9376229"/>
              <a:gd name="connsiteY24" fmla="*/ 1219200 h 1407886"/>
              <a:gd name="connsiteX25" fmla="*/ 8548914 w 9376229"/>
              <a:gd name="connsiteY25" fmla="*/ 1320800 h 1407886"/>
              <a:gd name="connsiteX26" fmla="*/ 8882743 w 9376229"/>
              <a:gd name="connsiteY26" fmla="*/ 1407886 h 1407886"/>
              <a:gd name="connsiteX27" fmla="*/ 9100457 w 9376229"/>
              <a:gd name="connsiteY27" fmla="*/ 1219200 h 1407886"/>
              <a:gd name="connsiteX28" fmla="*/ 8940800 w 9376229"/>
              <a:gd name="connsiteY28" fmla="*/ 1074057 h 1407886"/>
              <a:gd name="connsiteX29" fmla="*/ 9013372 w 9376229"/>
              <a:gd name="connsiteY29" fmla="*/ 928914 h 1407886"/>
              <a:gd name="connsiteX30" fmla="*/ 9376229 w 9376229"/>
              <a:gd name="connsiteY30" fmla="*/ 943428 h 1407886"/>
              <a:gd name="connsiteX31" fmla="*/ 9376229 w 9376229"/>
              <a:gd name="connsiteY31" fmla="*/ 0 h 1407886"/>
              <a:gd name="connsiteX32" fmla="*/ 0 w 9376229"/>
              <a:gd name="connsiteY32" fmla="*/ 43543 h 1407886"/>
              <a:gd name="connsiteX33" fmla="*/ 14514 w 9376229"/>
              <a:gd name="connsiteY33"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548914 w 9376229"/>
              <a:gd name="connsiteY24" fmla="*/ 1320800 h 1407886"/>
              <a:gd name="connsiteX25" fmla="*/ 8882743 w 9376229"/>
              <a:gd name="connsiteY25" fmla="*/ 1407886 h 1407886"/>
              <a:gd name="connsiteX26" fmla="*/ 9100457 w 9376229"/>
              <a:gd name="connsiteY26" fmla="*/ 1219200 h 1407886"/>
              <a:gd name="connsiteX27" fmla="*/ 8940800 w 9376229"/>
              <a:gd name="connsiteY27" fmla="*/ 1074057 h 1407886"/>
              <a:gd name="connsiteX28" fmla="*/ 9013372 w 9376229"/>
              <a:gd name="connsiteY28" fmla="*/ 928914 h 1407886"/>
              <a:gd name="connsiteX29" fmla="*/ 9376229 w 9376229"/>
              <a:gd name="connsiteY29" fmla="*/ 943428 h 1407886"/>
              <a:gd name="connsiteX30" fmla="*/ 9376229 w 9376229"/>
              <a:gd name="connsiteY30" fmla="*/ 0 h 1407886"/>
              <a:gd name="connsiteX31" fmla="*/ 0 w 9376229"/>
              <a:gd name="connsiteY31" fmla="*/ 43543 h 1407886"/>
              <a:gd name="connsiteX32" fmla="*/ 14514 w 9376229"/>
              <a:gd name="connsiteY32" fmla="*/ 725714 h 1407886"/>
              <a:gd name="connsiteX0" fmla="*/ 87086 w 9376229"/>
              <a:gd name="connsiteY0" fmla="*/ 769257 h 1407886"/>
              <a:gd name="connsiteX1" fmla="*/ 607525 w 9376229"/>
              <a:gd name="connsiteY1" fmla="*/ 658511 h 1407886"/>
              <a:gd name="connsiteX2" fmla="*/ 1590262 w 9376229"/>
              <a:gd name="connsiteY2" fmla="*/ 686021 h 1407886"/>
              <a:gd name="connsiteX3" fmla="*/ 2136291 w 9376229"/>
              <a:gd name="connsiteY3" fmla="*/ 834281 h 1407886"/>
              <a:gd name="connsiteX4" fmla="*/ 2830286 w 9376229"/>
              <a:gd name="connsiteY4" fmla="*/ 899886 h 1407886"/>
              <a:gd name="connsiteX5" fmla="*/ 2989943 w 9376229"/>
              <a:gd name="connsiteY5" fmla="*/ 870857 h 1407886"/>
              <a:gd name="connsiteX6" fmla="*/ 3644941 w 9376229"/>
              <a:gd name="connsiteY6" fmla="*/ 876304 h 1407886"/>
              <a:gd name="connsiteX7" fmla="*/ 3788229 w 9376229"/>
              <a:gd name="connsiteY7" fmla="*/ 986971 h 1407886"/>
              <a:gd name="connsiteX8" fmla="*/ 4024916 w 9376229"/>
              <a:gd name="connsiteY8" fmla="*/ 986468 h 1407886"/>
              <a:gd name="connsiteX9" fmla="*/ 4352522 w 9376229"/>
              <a:gd name="connsiteY9" fmla="*/ 816718 h 1407886"/>
              <a:gd name="connsiteX10" fmla="*/ 4581220 w 9376229"/>
              <a:gd name="connsiteY10" fmla="*/ 753145 h 1407886"/>
              <a:gd name="connsiteX11" fmla="*/ 4974872 w 9376229"/>
              <a:gd name="connsiteY11" fmla="*/ 781738 h 1407886"/>
              <a:gd name="connsiteX12" fmla="*/ 5227791 w 9376229"/>
              <a:gd name="connsiteY12" fmla="*/ 998002 h 1407886"/>
              <a:gd name="connsiteX13" fmla="*/ 5633308 w 9376229"/>
              <a:gd name="connsiteY13" fmla="*/ 970860 h 1407886"/>
              <a:gd name="connsiteX14" fmla="*/ 6023429 w 9376229"/>
              <a:gd name="connsiteY14" fmla="*/ 957361 h 1407886"/>
              <a:gd name="connsiteX15" fmla="*/ 6238497 w 9376229"/>
              <a:gd name="connsiteY15" fmla="*/ 1015419 h 1407886"/>
              <a:gd name="connsiteX16" fmla="*/ 6443020 w 9376229"/>
              <a:gd name="connsiteY16" fmla="*/ 1156062 h 1407886"/>
              <a:gd name="connsiteX17" fmla="*/ 6618514 w 9376229"/>
              <a:gd name="connsiteY17" fmla="*/ 1190171 h 1407886"/>
              <a:gd name="connsiteX18" fmla="*/ 6618514 w 9376229"/>
              <a:gd name="connsiteY18" fmla="*/ 1190171 h 1407886"/>
              <a:gd name="connsiteX19" fmla="*/ 6952343 w 9376229"/>
              <a:gd name="connsiteY19" fmla="*/ 1132114 h 1407886"/>
              <a:gd name="connsiteX20" fmla="*/ 7130926 w 9376229"/>
              <a:gd name="connsiteY20" fmla="*/ 1246196 h 1407886"/>
              <a:gd name="connsiteX21" fmla="*/ 7667470 w 9376229"/>
              <a:gd name="connsiteY21" fmla="*/ 1326750 h 1407886"/>
              <a:gd name="connsiteX22" fmla="*/ 7853995 w 9376229"/>
              <a:gd name="connsiteY22" fmla="*/ 1089006 h 1407886"/>
              <a:gd name="connsiteX23" fmla="*/ 8128000 w 9376229"/>
              <a:gd name="connsiteY23" fmla="*/ 1117600 h 1407886"/>
              <a:gd name="connsiteX24" fmla="*/ 8882743 w 9376229"/>
              <a:gd name="connsiteY24" fmla="*/ 1407886 h 1407886"/>
              <a:gd name="connsiteX25" fmla="*/ 9100457 w 9376229"/>
              <a:gd name="connsiteY25" fmla="*/ 1219200 h 1407886"/>
              <a:gd name="connsiteX26" fmla="*/ 8940800 w 9376229"/>
              <a:gd name="connsiteY26" fmla="*/ 1074057 h 1407886"/>
              <a:gd name="connsiteX27" fmla="*/ 9013372 w 9376229"/>
              <a:gd name="connsiteY27" fmla="*/ 928914 h 1407886"/>
              <a:gd name="connsiteX28" fmla="*/ 9376229 w 9376229"/>
              <a:gd name="connsiteY28" fmla="*/ 943428 h 1407886"/>
              <a:gd name="connsiteX29" fmla="*/ 9376229 w 9376229"/>
              <a:gd name="connsiteY29" fmla="*/ 0 h 1407886"/>
              <a:gd name="connsiteX30" fmla="*/ 0 w 9376229"/>
              <a:gd name="connsiteY30" fmla="*/ 43543 h 1407886"/>
              <a:gd name="connsiteX31" fmla="*/ 14514 w 9376229"/>
              <a:gd name="connsiteY31" fmla="*/ 725714 h 1407886"/>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9100457 w 9376229"/>
              <a:gd name="connsiteY24" fmla="*/ 1219200 h 1339312"/>
              <a:gd name="connsiteX25" fmla="*/ 8940800 w 9376229"/>
              <a:gd name="connsiteY25" fmla="*/ 1074057 h 1339312"/>
              <a:gd name="connsiteX26" fmla="*/ 9013372 w 9376229"/>
              <a:gd name="connsiteY26" fmla="*/ 928914 h 1339312"/>
              <a:gd name="connsiteX27" fmla="*/ 9376229 w 9376229"/>
              <a:gd name="connsiteY27" fmla="*/ 943428 h 1339312"/>
              <a:gd name="connsiteX28" fmla="*/ 9376229 w 9376229"/>
              <a:gd name="connsiteY28" fmla="*/ 0 h 1339312"/>
              <a:gd name="connsiteX29" fmla="*/ 0 w 9376229"/>
              <a:gd name="connsiteY29" fmla="*/ 43543 h 1339312"/>
              <a:gd name="connsiteX30" fmla="*/ 14514 w 9376229"/>
              <a:gd name="connsiteY30" fmla="*/ 725714 h 1339312"/>
              <a:gd name="connsiteX0" fmla="*/ 87086 w 9376229"/>
              <a:gd name="connsiteY0" fmla="*/ 769257 h 1339312"/>
              <a:gd name="connsiteX1" fmla="*/ 607525 w 9376229"/>
              <a:gd name="connsiteY1" fmla="*/ 658511 h 1339312"/>
              <a:gd name="connsiteX2" fmla="*/ 1590262 w 9376229"/>
              <a:gd name="connsiteY2" fmla="*/ 686021 h 1339312"/>
              <a:gd name="connsiteX3" fmla="*/ 2136291 w 9376229"/>
              <a:gd name="connsiteY3" fmla="*/ 834281 h 1339312"/>
              <a:gd name="connsiteX4" fmla="*/ 2830286 w 9376229"/>
              <a:gd name="connsiteY4" fmla="*/ 899886 h 1339312"/>
              <a:gd name="connsiteX5" fmla="*/ 2989943 w 9376229"/>
              <a:gd name="connsiteY5" fmla="*/ 870857 h 1339312"/>
              <a:gd name="connsiteX6" fmla="*/ 3644941 w 9376229"/>
              <a:gd name="connsiteY6" fmla="*/ 876304 h 1339312"/>
              <a:gd name="connsiteX7" fmla="*/ 3788229 w 9376229"/>
              <a:gd name="connsiteY7" fmla="*/ 986971 h 1339312"/>
              <a:gd name="connsiteX8" fmla="*/ 4024916 w 9376229"/>
              <a:gd name="connsiteY8" fmla="*/ 986468 h 1339312"/>
              <a:gd name="connsiteX9" fmla="*/ 4352522 w 9376229"/>
              <a:gd name="connsiteY9" fmla="*/ 816718 h 1339312"/>
              <a:gd name="connsiteX10" fmla="*/ 4581220 w 9376229"/>
              <a:gd name="connsiteY10" fmla="*/ 753145 h 1339312"/>
              <a:gd name="connsiteX11" fmla="*/ 4974872 w 9376229"/>
              <a:gd name="connsiteY11" fmla="*/ 781738 h 1339312"/>
              <a:gd name="connsiteX12" fmla="*/ 5227791 w 9376229"/>
              <a:gd name="connsiteY12" fmla="*/ 998002 h 1339312"/>
              <a:gd name="connsiteX13" fmla="*/ 5633308 w 9376229"/>
              <a:gd name="connsiteY13" fmla="*/ 970860 h 1339312"/>
              <a:gd name="connsiteX14" fmla="*/ 6023429 w 9376229"/>
              <a:gd name="connsiteY14" fmla="*/ 957361 h 1339312"/>
              <a:gd name="connsiteX15" fmla="*/ 6238497 w 9376229"/>
              <a:gd name="connsiteY15" fmla="*/ 1015419 h 1339312"/>
              <a:gd name="connsiteX16" fmla="*/ 6443020 w 9376229"/>
              <a:gd name="connsiteY16" fmla="*/ 1156062 h 1339312"/>
              <a:gd name="connsiteX17" fmla="*/ 6618514 w 9376229"/>
              <a:gd name="connsiteY17" fmla="*/ 1190171 h 1339312"/>
              <a:gd name="connsiteX18" fmla="*/ 6618514 w 9376229"/>
              <a:gd name="connsiteY18" fmla="*/ 1190171 h 1339312"/>
              <a:gd name="connsiteX19" fmla="*/ 6952343 w 9376229"/>
              <a:gd name="connsiteY19" fmla="*/ 1132114 h 1339312"/>
              <a:gd name="connsiteX20" fmla="*/ 7130926 w 9376229"/>
              <a:gd name="connsiteY20" fmla="*/ 1246196 h 1339312"/>
              <a:gd name="connsiteX21" fmla="*/ 7667470 w 9376229"/>
              <a:gd name="connsiteY21" fmla="*/ 1326750 h 1339312"/>
              <a:gd name="connsiteX22" fmla="*/ 7853995 w 9376229"/>
              <a:gd name="connsiteY22" fmla="*/ 1089006 h 1339312"/>
              <a:gd name="connsiteX23" fmla="*/ 8128000 w 9376229"/>
              <a:gd name="connsiteY23" fmla="*/ 1117600 h 1339312"/>
              <a:gd name="connsiteX24" fmla="*/ 8940800 w 9376229"/>
              <a:gd name="connsiteY24" fmla="*/ 1074057 h 1339312"/>
              <a:gd name="connsiteX25" fmla="*/ 9013372 w 9376229"/>
              <a:gd name="connsiteY25" fmla="*/ 928914 h 1339312"/>
              <a:gd name="connsiteX26" fmla="*/ 9376229 w 9376229"/>
              <a:gd name="connsiteY26" fmla="*/ 943428 h 1339312"/>
              <a:gd name="connsiteX27" fmla="*/ 9376229 w 9376229"/>
              <a:gd name="connsiteY27" fmla="*/ 0 h 1339312"/>
              <a:gd name="connsiteX28" fmla="*/ 0 w 9376229"/>
              <a:gd name="connsiteY28" fmla="*/ 43543 h 1339312"/>
              <a:gd name="connsiteX29" fmla="*/ 14514 w 9376229"/>
              <a:gd name="connsiteY29" fmla="*/ 725714 h 133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376229" h="1339312">
                <a:moveTo>
                  <a:pt x="87086" y="769257"/>
                </a:moveTo>
                <a:lnTo>
                  <a:pt x="607525" y="658511"/>
                </a:lnTo>
                <a:lnTo>
                  <a:pt x="1590262" y="686021"/>
                </a:lnTo>
                <a:lnTo>
                  <a:pt x="2136291" y="834281"/>
                </a:lnTo>
                <a:cubicBezTo>
                  <a:pt x="2367623" y="856149"/>
                  <a:pt x="2688011" y="893790"/>
                  <a:pt x="2830286" y="899886"/>
                </a:cubicBezTo>
                <a:cubicBezTo>
                  <a:pt x="2972561" y="905982"/>
                  <a:pt x="2868240" y="859765"/>
                  <a:pt x="2989943" y="870857"/>
                </a:cubicBezTo>
                <a:cubicBezTo>
                  <a:pt x="3180129" y="902717"/>
                  <a:pt x="3454755" y="844444"/>
                  <a:pt x="3644941" y="876304"/>
                </a:cubicBezTo>
                <a:lnTo>
                  <a:pt x="3788229" y="986971"/>
                </a:lnTo>
                <a:cubicBezTo>
                  <a:pt x="3838978" y="973450"/>
                  <a:pt x="3974167" y="999989"/>
                  <a:pt x="4024916" y="986468"/>
                </a:cubicBezTo>
                <a:lnTo>
                  <a:pt x="4352522" y="816718"/>
                </a:lnTo>
                <a:cubicBezTo>
                  <a:pt x="4428755" y="795527"/>
                  <a:pt x="4477495" y="758975"/>
                  <a:pt x="4581220" y="753145"/>
                </a:cubicBezTo>
                <a:cubicBezTo>
                  <a:pt x="4684945" y="747315"/>
                  <a:pt x="4881183" y="752177"/>
                  <a:pt x="4974872" y="781738"/>
                </a:cubicBezTo>
                <a:lnTo>
                  <a:pt x="5227791" y="998002"/>
                </a:lnTo>
                <a:lnTo>
                  <a:pt x="5633308" y="970860"/>
                </a:lnTo>
                <a:lnTo>
                  <a:pt x="6023429" y="957361"/>
                </a:lnTo>
                <a:lnTo>
                  <a:pt x="6238497" y="1015419"/>
                </a:lnTo>
                <a:lnTo>
                  <a:pt x="6443020" y="1156062"/>
                </a:lnTo>
                <a:lnTo>
                  <a:pt x="6618514" y="1190171"/>
                </a:lnTo>
                <a:lnTo>
                  <a:pt x="6618514" y="1190171"/>
                </a:lnTo>
                <a:lnTo>
                  <a:pt x="6952343" y="1132114"/>
                </a:lnTo>
                <a:lnTo>
                  <a:pt x="7130926" y="1246196"/>
                </a:lnTo>
                <a:cubicBezTo>
                  <a:pt x="7162054" y="1386270"/>
                  <a:pt x="7593837" y="1326750"/>
                  <a:pt x="7667470" y="1326750"/>
                </a:cubicBezTo>
                <a:lnTo>
                  <a:pt x="7853995" y="1089006"/>
                </a:lnTo>
                <a:lnTo>
                  <a:pt x="8128000" y="1117600"/>
                </a:lnTo>
                <a:lnTo>
                  <a:pt x="8940800" y="1074057"/>
                </a:lnTo>
                <a:lnTo>
                  <a:pt x="9013372" y="928914"/>
                </a:lnTo>
                <a:lnTo>
                  <a:pt x="9376229" y="943428"/>
                </a:lnTo>
                <a:lnTo>
                  <a:pt x="9376229" y="0"/>
                </a:lnTo>
                <a:lnTo>
                  <a:pt x="0" y="43543"/>
                </a:lnTo>
                <a:lnTo>
                  <a:pt x="14514" y="725714"/>
                </a:lnTo>
              </a:path>
            </a:pathLst>
          </a:custGeom>
          <a:solidFill>
            <a:srgbClr val="0070C0">
              <a:alpha val="15000"/>
            </a:srgbClr>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 name="Group 16"/>
          <p:cNvGrpSpPr/>
          <p:nvPr/>
        </p:nvGrpSpPr>
        <p:grpSpPr>
          <a:xfrm>
            <a:off x="0" y="152400"/>
            <a:ext cx="9144000" cy="3276600"/>
            <a:chOff x="149902" y="152400"/>
            <a:chExt cx="8994098" cy="3276600"/>
          </a:xfrm>
        </p:grpSpPr>
        <p:pic>
          <p:nvPicPr>
            <p:cNvPr id="16" name="Picture 15" descr="Italy-Experience-Sistine-Chapel.png"/>
            <p:cNvPicPr>
              <a:picLocks noChangeAspect="1"/>
            </p:cNvPicPr>
            <p:nvPr/>
          </p:nvPicPr>
          <p:blipFill>
            <a:blip r:embed="rId5" cstate="print"/>
            <a:srcRect l="9899" t="58080" b="22980"/>
            <a:stretch>
              <a:fillRect/>
            </a:stretch>
          </p:blipFill>
          <p:spPr>
            <a:xfrm>
              <a:off x="149902" y="2286000"/>
              <a:ext cx="8994098" cy="1143000"/>
            </a:xfrm>
            <a:prstGeom prst="flowChartDocument">
              <a:avLst/>
            </a:prstGeom>
          </p:spPr>
        </p:pic>
        <p:pic>
          <p:nvPicPr>
            <p:cNvPr id="12" name="Picture 11" descr="Italy-Experience-Sistine-Chapel.png"/>
            <p:cNvPicPr>
              <a:picLocks noChangeAspect="1"/>
            </p:cNvPicPr>
            <p:nvPr/>
          </p:nvPicPr>
          <p:blipFill>
            <a:blip r:embed="rId5" cstate="print"/>
            <a:srcRect l="1599" t="16456" r="2439" b="39240"/>
            <a:stretch>
              <a:fillRect/>
            </a:stretch>
          </p:blipFill>
          <p:spPr>
            <a:xfrm>
              <a:off x="149902" y="152400"/>
              <a:ext cx="8994098" cy="2667000"/>
            </a:xfrm>
            <a:prstGeom prst="rect">
              <a:avLst/>
            </a:prstGeom>
          </p:spPr>
        </p:pic>
      </p:grpSp>
      <p:sp>
        <p:nvSpPr>
          <p:cNvPr id="15" name="TextBox 14"/>
          <p:cNvSpPr txBox="1"/>
          <p:nvPr/>
        </p:nvSpPr>
        <p:spPr>
          <a:xfrm>
            <a:off x="762000" y="1981200"/>
            <a:ext cx="4907113" cy="1412694"/>
          </a:xfrm>
          <a:prstGeom prst="rect">
            <a:avLst/>
          </a:prstGeom>
          <a:noFill/>
        </p:spPr>
        <p:txBody>
          <a:bodyPr wrap="square" rtlCol="0">
            <a:spAutoFit/>
          </a:bodyPr>
          <a:lstStyle/>
          <a:p>
            <a:pPr>
              <a:lnSpc>
                <a:spcPct val="60000"/>
              </a:lnSpc>
            </a:pPr>
            <a:r>
              <a:rPr lang="en-US" sz="6600" b="1" i="1" spc="-100" dirty="0" smtClean="0">
                <a:effectLst>
                  <a:outerShdw blurRad="50800" dist="38100" dir="8100000" algn="tr" rotWithShape="0">
                    <a:prstClr val="black">
                      <a:alpha val="40000"/>
                    </a:prstClr>
                  </a:outerShdw>
                </a:effectLst>
                <a:latin typeface="Corbel" pitchFamily="34" charset="0"/>
              </a:rPr>
              <a:t>Relationships</a:t>
            </a:r>
            <a:r>
              <a:rPr lang="en-US" sz="6600" b="1" i="1" spc="-100" dirty="0" smtClean="0">
                <a:latin typeface="Corbel" pitchFamily="34" charset="0"/>
              </a:rPr>
              <a:t> </a:t>
            </a:r>
          </a:p>
          <a:p>
            <a:pPr>
              <a:lnSpc>
                <a:spcPct val="70000"/>
              </a:lnSpc>
            </a:pPr>
            <a:r>
              <a:rPr lang="en-US" sz="6600" b="1" i="1" spc="-100" dirty="0" smtClean="0">
                <a:latin typeface="Corbel" pitchFamily="34" charset="0"/>
              </a:rPr>
              <a:t>		</a:t>
            </a:r>
            <a:r>
              <a:rPr lang="en-US" sz="6600" b="1" i="1" spc="-100" dirty="0" smtClean="0">
                <a:effectLst>
                  <a:outerShdw blurRad="50800" dist="38100" dir="8100000" algn="tr" rotWithShape="0">
                    <a:prstClr val="black">
                      <a:alpha val="40000"/>
                    </a:prstClr>
                  </a:outerShdw>
                </a:effectLst>
                <a:latin typeface="Corbel" pitchFamily="34" charset="0"/>
              </a:rPr>
              <a:t>to God</a:t>
            </a:r>
            <a:endParaRPr lang="en-US" sz="6600" b="1" i="1" spc="-100" dirty="0">
              <a:effectLst>
                <a:outerShdw blurRad="50800" dist="38100" dir="8100000" algn="tr" rotWithShape="0">
                  <a:prstClr val="black">
                    <a:alpha val="40000"/>
                  </a:prstClr>
                </a:outerShdw>
              </a:effectLst>
              <a:latin typeface="Corbel" pitchFamily="34" charset="0"/>
            </a:endParaRPr>
          </a:p>
        </p:txBody>
      </p:sp>
    </p:spTree>
    <p:extLst>
      <p:ext uri="{BB962C8B-B14F-4D97-AF65-F5344CB8AC3E}">
        <p14:creationId xmlns="" xmlns:p14="http://schemas.microsoft.com/office/powerpoint/2010/main" val="14841813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1019648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D8B9C9B-DDFE-4A6E-9266-2A39264B03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TS101964816</Template>
  <TotalTime>111</TotalTime>
  <Words>12222</Words>
  <Application>Microsoft Office PowerPoint</Application>
  <PresentationFormat>On-screen Show (4:3)</PresentationFormat>
  <Paragraphs>655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Corbel</vt:lpstr>
      <vt:lpstr>TS101964816</vt:lpstr>
      <vt:lpstr>Slide 1</vt:lpstr>
      <vt:lpstr>Slide 2</vt:lpstr>
      <vt:lpstr>Slide 3</vt:lpstr>
      <vt:lpstr>Slide 4</vt:lpstr>
      <vt:lpstr>Slide 5</vt:lpstr>
      <vt:lpstr>Slide 6</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OlsenParkLaptop</dc:creator>
  <cp:keywords/>
  <cp:lastModifiedBy>OlsenParkLaptop</cp:lastModifiedBy>
  <cp:revision>7</cp:revision>
  <dcterms:created xsi:type="dcterms:W3CDTF">2012-09-14T21:51:25Z</dcterms:created>
  <dcterms:modified xsi:type="dcterms:W3CDTF">2012-09-22T20:19:05Z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TC019648169991</vt:lpwstr>
  </property>
</Properties>
</file>