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7E8EC-2C87-4E44-98D3-33C131912124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69FA4-4C33-4D5A-8BB0-6A4332BA1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EEBB-98D8-42C7-866F-BB90B3AF65DD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432F-5046-4038-823A-9063764E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100" dirty="0" smtClean="0">
                <a:solidFill>
                  <a:schemeClr val="bg1"/>
                </a:solidFill>
                <a:latin typeface="Papyrus" pitchFamily="66" charset="0"/>
              </a:rPr>
              <a:t>The Declaration of Independence</a:t>
            </a:r>
            <a:endParaRPr lang="en-US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00"/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3505200"/>
            <a:ext cx="8134783" cy="992207"/>
          </a:xfrm>
          <a:prstGeom prst="rect">
            <a:avLst/>
          </a:prstGeom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spc="-100" dirty="0" smtClean="0">
                <a:solidFill>
                  <a:schemeClr val="bg1"/>
                </a:solidFill>
                <a:latin typeface="Papyrus" pitchFamily="66" charset="0"/>
              </a:rPr>
              <a:t>The Pursuit of Happiness</a:t>
            </a:r>
            <a:endParaRPr lang="en-US" sz="5400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2000" contrast="-56000"/>
          </a:blip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2362200"/>
            <a:ext cx="7924800" cy="3046988"/>
          </a:xfrm>
          <a:prstGeom prst="rect">
            <a:avLst/>
          </a:prstGeom>
          <a:solidFill>
            <a:srgbClr val="000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Solomon’s Conclusion.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Ecclesiastes 12:9-14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100" dirty="0" smtClean="0">
                <a:solidFill>
                  <a:schemeClr val="bg1"/>
                </a:solidFill>
                <a:latin typeface="Papyrus" pitchFamily="66" charset="0"/>
              </a:rPr>
              <a:t>The Declaration of Independence</a:t>
            </a:r>
            <a:endParaRPr lang="en-US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00"/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rcRect b="17647"/>
          <a:stretch>
            <a:fillRect/>
          </a:stretch>
        </p:blipFill>
        <p:spPr>
          <a:xfrm>
            <a:off x="457200" y="3429000"/>
            <a:ext cx="8319346" cy="1066800"/>
          </a:xfrm>
          <a:prstGeom prst="rect">
            <a:avLst/>
          </a:prstGeom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100" dirty="0" smtClean="0">
                <a:solidFill>
                  <a:schemeClr val="bg1"/>
                </a:solidFill>
                <a:latin typeface="Papyrus" pitchFamily="66" charset="0"/>
              </a:rPr>
              <a:t>The Declaration of Independence</a:t>
            </a:r>
            <a:endParaRPr lang="en-US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00"/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3505200"/>
            <a:ext cx="8398338" cy="955907"/>
          </a:xfrm>
          <a:prstGeom prst="rect">
            <a:avLst/>
          </a:prstGeom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100" dirty="0" smtClean="0">
                <a:solidFill>
                  <a:schemeClr val="bg1"/>
                </a:solidFill>
                <a:latin typeface="Papyrus" pitchFamily="66" charset="0"/>
              </a:rPr>
              <a:t>The Declaration of Independence</a:t>
            </a:r>
            <a:endParaRPr lang="en-US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00"/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3429000"/>
            <a:ext cx="8161668" cy="1066800"/>
          </a:xfrm>
          <a:prstGeom prst="rect">
            <a:avLst/>
          </a:prstGeom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100" dirty="0" smtClean="0">
                <a:solidFill>
                  <a:schemeClr val="bg1"/>
                </a:solidFill>
                <a:latin typeface="Papyrus" pitchFamily="66" charset="0"/>
              </a:rPr>
              <a:t>The Declaration of Independence</a:t>
            </a:r>
            <a:endParaRPr lang="en-US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00"/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3505200"/>
            <a:ext cx="8015729" cy="1078138"/>
          </a:xfrm>
          <a:prstGeom prst="rect">
            <a:avLst/>
          </a:prstGeom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100" dirty="0" smtClean="0">
                <a:solidFill>
                  <a:schemeClr val="bg1"/>
                </a:solidFill>
                <a:latin typeface="Papyrus" pitchFamily="66" charset="0"/>
              </a:rPr>
              <a:t>The Declaration of Independence</a:t>
            </a:r>
            <a:endParaRPr lang="en-US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00"/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3505200"/>
            <a:ext cx="8285929" cy="1208090"/>
          </a:xfrm>
          <a:prstGeom prst="rect">
            <a:avLst/>
          </a:prstGeom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spc="-100" dirty="0" smtClean="0">
                <a:solidFill>
                  <a:schemeClr val="bg1"/>
                </a:solidFill>
                <a:latin typeface="Papyrus" pitchFamily="66" charset="0"/>
              </a:rPr>
              <a:t>The Pursuit of Happiness</a:t>
            </a:r>
            <a:endParaRPr lang="en-US" sz="5400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2000" contrast="-56000"/>
          </a:blip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1905001"/>
            <a:ext cx="7924800" cy="4524315"/>
          </a:xfrm>
          <a:prstGeom prst="rect">
            <a:avLst/>
          </a:prstGeom>
          <a:solidFill>
            <a:srgbClr val="000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I. Solomon’s Pursuit.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Wisdom (Eccl. 1:12-18).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Pleasure (Eccl. 2:1-11). 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Folly (Eccl. 2:12-16).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Selfishness (Eccl. 4:4-8, 13-16). 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Riches (Eccl. 5:8-20).</a:t>
            </a:r>
          </a:p>
          <a:p>
            <a:pPr marL="1371600" lvl="1" indent="-914400" algn="ctr"/>
            <a:r>
              <a:rPr lang="en-US" sz="3600" b="1" i="1" dirty="0" smtClean="0">
                <a:solidFill>
                  <a:schemeClr val="bg1"/>
                </a:solidFill>
              </a:rPr>
              <a:t>Everything is vanity </a:t>
            </a:r>
            <a:r>
              <a:rPr lang="en-US" sz="3600" b="1" dirty="0" smtClean="0">
                <a:solidFill>
                  <a:schemeClr val="bg1"/>
                </a:solidFill>
              </a:rPr>
              <a:t>(Eccl. 1:1-11).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spc="-100" dirty="0" smtClean="0">
                <a:solidFill>
                  <a:schemeClr val="bg1"/>
                </a:solidFill>
                <a:latin typeface="Papyrus" pitchFamily="66" charset="0"/>
              </a:rPr>
              <a:t>The Pursuit of Happiness</a:t>
            </a:r>
            <a:endParaRPr lang="en-US" sz="5400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2000" contrast="-56000"/>
          </a:blip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2667000"/>
            <a:ext cx="7924800" cy="2677656"/>
          </a:xfrm>
          <a:prstGeom prst="rect">
            <a:avLst/>
          </a:prstGeom>
          <a:solidFill>
            <a:srgbClr val="000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II. The Christian’s Approach.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The Blessed (Matt. 5:1-12).</a:t>
            </a:r>
          </a:p>
          <a:p>
            <a:pPr marL="1031875" lvl="1" indent="-574675">
              <a:buAutoNum type="alphaUcPeriod"/>
            </a:pPr>
            <a:r>
              <a:rPr lang="en-US" sz="4000" b="1" spc="-100" dirty="0" smtClean="0">
                <a:solidFill>
                  <a:schemeClr val="bg1"/>
                </a:solidFill>
              </a:rPr>
              <a:t>Seek the kingdom (Mt. 6:25-34). 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The peace of God (Phil. 4:6-7).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spc="-100" dirty="0" smtClean="0">
                <a:solidFill>
                  <a:schemeClr val="bg1"/>
                </a:solidFill>
                <a:latin typeface="Papyrus" pitchFamily="66" charset="0"/>
              </a:rPr>
              <a:t>The Pursuit of Happiness</a:t>
            </a:r>
            <a:endParaRPr lang="en-US" sz="5400" b="1" spc="-1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Content Placeholder 3" descr="120704112156-declaration-of-independence-story-to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2000" contrast="-56000"/>
          </a:blip>
          <a:stretch>
            <a:fillRect/>
          </a:stretch>
        </p:blipFill>
        <p:spPr>
          <a:xfrm>
            <a:off x="0" y="1582615"/>
            <a:ext cx="9144000" cy="5275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2362200"/>
            <a:ext cx="7924800" cy="3908762"/>
          </a:xfrm>
          <a:prstGeom prst="rect">
            <a:avLst/>
          </a:prstGeom>
          <a:solidFill>
            <a:srgbClr val="000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III. David’s Approach.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The Blessed man (Psa. 1:1-6).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Whose God is the Lord                    (Psa. 144:15).</a:t>
            </a:r>
          </a:p>
          <a:p>
            <a:pPr marL="1031875" lvl="1" indent="-574675"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Whose hope is in the Lord  (Psa. 146:5).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154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Declaration of Independence</vt:lpstr>
      <vt:lpstr>The Declaration of Independence</vt:lpstr>
      <vt:lpstr>The Declaration of Independence</vt:lpstr>
      <vt:lpstr>The Declaration of Independence</vt:lpstr>
      <vt:lpstr>The Declaration of Independence</vt:lpstr>
      <vt:lpstr>The Declaration of Independence</vt:lpstr>
      <vt:lpstr>The Pursuit of Happiness</vt:lpstr>
      <vt:lpstr>The Pursuit of Happiness</vt:lpstr>
      <vt:lpstr>The Pursuit of Happiness</vt:lpstr>
      <vt:lpstr>The Pursuit of Happiness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OlsenParkLaptop</dc:creator>
  <cp:lastModifiedBy>OlsenParkLaptop</cp:lastModifiedBy>
  <cp:revision>8</cp:revision>
  <dcterms:created xsi:type="dcterms:W3CDTF">2012-09-21T17:49:03Z</dcterms:created>
  <dcterms:modified xsi:type="dcterms:W3CDTF">2012-09-22T20:45:17Z</dcterms:modified>
</cp:coreProperties>
</file>