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81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embeddedFontLst>
    <p:embeddedFont>
      <p:font typeface="Trebuchet MS" pitchFamily="34" charset="0"/>
      <p:regular r:id="rId6"/>
      <p:bold r:id="rId7"/>
      <p:italic r:id="rId8"/>
      <p:boldItalic r:id="rId9"/>
    </p:embeddedFont>
    <p:embeddedFont>
      <p:font typeface="Wingdings 2" pitchFamily="18" charset="2"/>
      <p:regular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 snapToObjects="1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>
            <a:lum bright="-100000" contrast="-62000"/>
          </a:blip>
          <a:stretch>
            <a:fillRect/>
          </a:stretch>
        </p:blipFill>
        <p:spPr>
          <a:xfrm>
            <a:off x="177781" y="186645"/>
            <a:ext cx="8827266" cy="6483096"/>
          </a:xfrm>
          <a:prstGeom prst="roundRect">
            <a:avLst/>
          </a:prstGeom>
          <a:effectLst>
            <a:outerShdw blurRad="50800" dist="50800" dir="120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  <a:effectLst>
            <a:outerShdw blurRad="63500" dist="50800" dir="8700000" algn="ctr" rotWithShape="0">
              <a:srgbClr val="000000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6759A0-CDC1-49EF-A3DB-F07711BC11C6}" type="datetimeFigureOut">
              <a:rPr lang="en-US" smtClean="0"/>
              <a:pPr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53A806-73A1-4F7E-AC27-24313C93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Knowing Right From Wrong</a:t>
            </a:r>
            <a:endParaRPr lang="en-US" sz="4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583487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Can we know Right from Wrong?</a:t>
            </a:r>
          </a:p>
          <a:p>
            <a:pPr marL="811213" lvl="1" indent="-515938"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Bible is the Last Word on Right and Wrong (2 Tim. 3:14-17).</a:t>
            </a:r>
          </a:p>
          <a:p>
            <a:pPr marL="811213" lvl="1" indent="-515938"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Right and Wrong are not Relative (Gal. 5:19-23; John 8:32; 14:6; 17:17).</a:t>
            </a:r>
          </a:p>
          <a:p>
            <a:pPr marL="811213" lvl="1" indent="-515938"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It is about what is Right—not my Rights (1 Cor. 6:12; 8:4, 7-13;    Rom. 14:16-20). </a:t>
            </a:r>
          </a:p>
          <a:p>
            <a:pPr marL="515938" indent="-515938">
              <a:buAutoNum type="romanUcPeriod"/>
            </a:pPr>
            <a:endParaRPr lang="en-US" sz="32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Knowing Right From Wrong</a:t>
            </a:r>
            <a:endParaRPr lang="en-US" sz="4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Prerequisites to know Right and Wrong.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Determination to know (John 7:17;    2 Thess. 2:11; Prov. 23:23; Matt. 13:46; 2 Tim. 2:15).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Commitment to conform (Matt. 13:46; Heb. </a:t>
            </a:r>
            <a:r>
              <a:rPr lang="en-US" sz="3000" b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5:8-9).</a:t>
            </a:r>
            <a:endParaRPr lang="en-US" sz="30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Total Trust in God (Prov. 3:5;               1 Cor. 1:18). </a:t>
            </a:r>
          </a:p>
          <a:p>
            <a:pPr marL="515938" indent="-515938">
              <a:buAutoNum type="romanUcPeriod" startAt="2"/>
            </a:pPr>
            <a:endParaRPr lang="en-US" sz="32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Knowing Right From Wrong</a:t>
            </a:r>
            <a:endParaRPr lang="en-US" sz="4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Incorrect Methods of Determining Right from Wrong. 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“Everyone else is doing it” (Matt. 7:13-14; Exod. 23:2).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“No one is hurt by it” (1 Cor. 6:18; Gen. 3:5-7; 39:9).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My conscience is clean” (Acts 23:1; Acts 26:9; Rom. 14:22).</a:t>
            </a:r>
          </a:p>
          <a:p>
            <a:pPr marL="515938" indent="-515938">
              <a:buAutoNum type="romanUcPeriod" startAt="3"/>
            </a:pPr>
            <a:endParaRPr lang="en-US" sz="32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Knowing Right From Wrong</a:t>
            </a:r>
            <a:endParaRPr lang="en-US" sz="4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7070"/>
            <a:ext cx="7951582" cy="491121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Appropriate Guidelines for Determining Right from Wrong. 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Is there Bible Authority? (Col. 3:17).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Does it reflect Christ to Others?     (Gal.  2:20; Titus 2:10). </a:t>
            </a:r>
            <a:endParaRPr lang="en-US" sz="32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Does it cause Others to Sin? (1 Cor. 10:24).</a:t>
            </a:r>
          </a:p>
          <a:p>
            <a:pPr marL="811213" lvl="1" indent="-515938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Does it enslave me? (Rom. 6:16).</a:t>
            </a:r>
            <a:endParaRPr lang="en-US" sz="30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129</TotalTime>
  <Words>253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2</vt:lpstr>
      <vt:lpstr>Revolution</vt:lpstr>
      <vt:lpstr>Knowing Right From Wrong</vt:lpstr>
      <vt:lpstr>Knowing Right From Wrong</vt:lpstr>
      <vt:lpstr>Knowing Right From Wrong</vt:lpstr>
      <vt:lpstr>Knowing Right From Wrong</vt:lpstr>
    </vt:vector>
  </TitlesOfParts>
  <Company>Ancient Road Publications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OlsenParkLaptop</cp:lastModifiedBy>
  <cp:revision>16</cp:revision>
  <dcterms:created xsi:type="dcterms:W3CDTF">2012-12-22T03:34:15Z</dcterms:created>
  <dcterms:modified xsi:type="dcterms:W3CDTF">2012-12-27T16:48:10Z</dcterms:modified>
</cp:coreProperties>
</file>