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Override PartName="/ppt/notesSlides/notesSlide2.xml" ContentType="application/vnd.openxmlformats-officedocument.presentationml.notesSlid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rawing3.xml" ContentType="application/vnd.ms-office.drawingml.diagramDrawing+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2" r:id="rId2"/>
  </p:sldMasterIdLst>
  <p:notesMasterIdLst>
    <p:notesMasterId r:id="rId6"/>
  </p:notesMasterIdLst>
  <p:sldIdLst>
    <p:sldId id="256" r:id="rId3"/>
    <p:sldId id="257" r:id="rId4"/>
    <p:sldId id="25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37478" autoAdjust="0"/>
  </p:normalViewPr>
  <p:slideViewPr>
    <p:cSldViewPr showGuides="1">
      <p:cViewPr varScale="1">
        <p:scale>
          <a:sx n="70" d="100"/>
          <a:sy n="70" d="100"/>
        </p:scale>
        <p:origin x="-1080"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diagrams/_rels/data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diagrams/_rels/data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diagrams/_rels/drawing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diagrams/_rels/drawing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3282A7-70A2-40EB-BA90-3E5E0CC5412F}" type="doc">
      <dgm:prSet loTypeId="urn:microsoft.com/office/officeart/2008/layout/TitlePictureLineup" loCatId="picture" qsTypeId="urn:microsoft.com/office/officeart/2005/8/quickstyle/simple1" qsCatId="simple" csTypeId="urn:microsoft.com/office/officeart/2005/8/colors/accent1_2" csCatId="accent1" phldr="1"/>
      <dgm:spPr/>
      <dgm:t>
        <a:bodyPr/>
        <a:lstStyle/>
        <a:p>
          <a:endParaRPr lang="en-US"/>
        </a:p>
      </dgm:t>
    </dgm:pt>
    <dgm:pt modelId="{BFD1F271-C6F3-4EB5-8F42-01A31264773A}">
      <dgm:prSet phldrT="[Text]" custT="1"/>
      <dgm:spPr>
        <a:gradFill flip="none" rotWithShape="1">
          <a:gsLst>
            <a:gs pos="0">
              <a:srgbClr val="4D1C1B"/>
            </a:gs>
            <a:gs pos="50000">
              <a:srgbClr val="883230"/>
            </a:gs>
            <a:gs pos="100000">
              <a:srgbClr val="4D1C1B"/>
            </a:gs>
          </a:gsLst>
          <a:lin ang="0" scaled="1"/>
          <a:tileRect/>
        </a:gradFill>
        <a:ln>
          <a:noFill/>
        </a:ln>
        <a:effectLst>
          <a:outerShdw blurRad="50800" dist="38100" dir="8100000" algn="tr" rotWithShape="0">
            <a:prstClr val="black">
              <a:alpha val="40000"/>
            </a:prstClr>
          </a:outerShdw>
        </a:effectLst>
      </dgm:spPr>
      <dgm:t>
        <a:bodyPr/>
        <a:lstStyle/>
        <a:p>
          <a:r>
            <a:rPr lang="en-US" sz="2600" b="1" dirty="0" smtClean="0">
              <a:latin typeface="Gill Sans MT" pitchFamily="34" charset="0"/>
            </a:rPr>
            <a:t>1 John 1:3</a:t>
          </a:r>
          <a:endParaRPr lang="en-US" sz="2600" b="1" dirty="0">
            <a:latin typeface="Gill Sans MT" pitchFamily="34" charset="0"/>
          </a:endParaRPr>
        </a:p>
      </dgm:t>
    </dgm:pt>
    <dgm:pt modelId="{074B466C-5E74-43B0-AC01-3032107620EA}" type="parTrans" cxnId="{A5C2BC63-CD93-4ED2-8B91-F588E0E68119}">
      <dgm:prSet/>
      <dgm:spPr/>
      <dgm:t>
        <a:bodyPr/>
        <a:lstStyle/>
        <a:p>
          <a:endParaRPr lang="en-US"/>
        </a:p>
      </dgm:t>
    </dgm:pt>
    <dgm:pt modelId="{2C6514D4-354C-4C04-88DE-F01CB5F87F6A}" type="sibTrans" cxnId="{A5C2BC63-CD93-4ED2-8B91-F588E0E68119}">
      <dgm:prSet/>
      <dgm:spPr/>
      <dgm:t>
        <a:bodyPr/>
        <a:lstStyle/>
        <a:p>
          <a:endParaRPr lang="en-US"/>
        </a:p>
      </dgm:t>
    </dgm:pt>
    <dgm:pt modelId="{EB8B5144-5386-4192-A705-9058E77C01B1}">
      <dgm:prSet phldrT="[Text]" custT="1"/>
      <dgm:spPr/>
      <dgm:t>
        <a:bodyPr/>
        <a:lstStyle/>
        <a:p>
          <a:pPr algn="ctr"/>
          <a:r>
            <a:rPr lang="en-US" sz="3200" b="1" dirty="0" smtClean="0">
              <a:solidFill>
                <a:schemeClr val="bg1"/>
              </a:solidFill>
              <a:latin typeface="Gill Sans MT" pitchFamily="34" charset="0"/>
            </a:rPr>
            <a:t>Fellowship with God and One Another</a:t>
          </a:r>
          <a:endParaRPr lang="en-US" sz="3200" b="1" dirty="0">
            <a:solidFill>
              <a:schemeClr val="bg1"/>
            </a:solidFill>
            <a:latin typeface="Gill Sans MT" pitchFamily="34" charset="0"/>
          </a:endParaRPr>
        </a:p>
      </dgm:t>
    </dgm:pt>
    <dgm:pt modelId="{612008EB-7F87-40A4-A6E3-E86E6DEDC204}" type="parTrans" cxnId="{B5314403-8592-43AB-9B0C-026A9911C1D1}">
      <dgm:prSet/>
      <dgm:spPr/>
      <dgm:t>
        <a:bodyPr/>
        <a:lstStyle/>
        <a:p>
          <a:endParaRPr lang="en-US"/>
        </a:p>
      </dgm:t>
    </dgm:pt>
    <dgm:pt modelId="{EE092C9A-F204-4DB9-9C74-C3AA7F3D68FC}" type="sibTrans" cxnId="{B5314403-8592-43AB-9B0C-026A9911C1D1}">
      <dgm:prSet/>
      <dgm:spPr/>
      <dgm:t>
        <a:bodyPr/>
        <a:lstStyle/>
        <a:p>
          <a:endParaRPr lang="en-US"/>
        </a:p>
      </dgm:t>
    </dgm:pt>
    <dgm:pt modelId="{3856EAB8-949C-408D-A6E4-941E45CD71B0}">
      <dgm:prSet phldrT="[Text]" custT="1"/>
      <dgm:spPr>
        <a:gradFill flip="none" rotWithShape="1">
          <a:gsLst>
            <a:gs pos="0">
              <a:srgbClr val="4D1C1B"/>
            </a:gs>
            <a:gs pos="50000">
              <a:srgbClr val="883230"/>
            </a:gs>
            <a:gs pos="100000">
              <a:srgbClr val="4D1C1B"/>
            </a:gs>
          </a:gsLst>
          <a:lin ang="0" scaled="1"/>
          <a:tileRect/>
        </a:gradFill>
        <a:ln>
          <a:noFill/>
        </a:ln>
        <a:effectLst>
          <a:outerShdw blurRad="50800" dist="38100" dir="8100000" algn="tr" rotWithShape="0">
            <a:prstClr val="black">
              <a:alpha val="40000"/>
            </a:prstClr>
          </a:outerShdw>
        </a:effectLst>
      </dgm:spPr>
      <dgm:t>
        <a:bodyPr/>
        <a:lstStyle/>
        <a:p>
          <a:r>
            <a:rPr lang="en-US" sz="2600" b="1" dirty="0" smtClean="0">
              <a:latin typeface="Gill Sans MT" pitchFamily="34" charset="0"/>
            </a:rPr>
            <a:t>1 John 1:7-9 </a:t>
          </a:r>
          <a:endParaRPr lang="en-US" sz="2600" b="1" dirty="0">
            <a:latin typeface="Gill Sans MT" pitchFamily="34" charset="0"/>
          </a:endParaRPr>
        </a:p>
      </dgm:t>
    </dgm:pt>
    <dgm:pt modelId="{ECB51387-F340-4607-BC98-F7CBC4D29424}" type="parTrans" cxnId="{F8437F7A-A0F4-4E69-BE6F-FF6DFD226F42}">
      <dgm:prSet/>
      <dgm:spPr/>
      <dgm:t>
        <a:bodyPr/>
        <a:lstStyle/>
        <a:p>
          <a:endParaRPr lang="en-US"/>
        </a:p>
      </dgm:t>
    </dgm:pt>
    <dgm:pt modelId="{719DBD9C-54E7-4B31-8D14-960A262E4059}" type="sibTrans" cxnId="{F8437F7A-A0F4-4E69-BE6F-FF6DFD226F42}">
      <dgm:prSet/>
      <dgm:spPr/>
      <dgm:t>
        <a:bodyPr/>
        <a:lstStyle/>
        <a:p>
          <a:endParaRPr lang="en-US"/>
        </a:p>
      </dgm:t>
    </dgm:pt>
    <dgm:pt modelId="{E634B75E-B69A-45BD-949A-B28DA5F467F7}">
      <dgm:prSet phldrT="[Text]" custT="1"/>
      <dgm:spPr/>
      <dgm:t>
        <a:bodyPr/>
        <a:lstStyle/>
        <a:p>
          <a:pPr algn="ctr"/>
          <a:r>
            <a:rPr lang="en-US" sz="3000" b="1" spc="-100" baseline="0" dirty="0" smtClean="0">
              <a:solidFill>
                <a:schemeClr val="bg1"/>
              </a:solidFill>
              <a:latin typeface="Gill Sans MT" pitchFamily="34" charset="0"/>
            </a:rPr>
            <a:t>Forgiveness of Sins</a:t>
          </a:r>
          <a:endParaRPr lang="en-US" sz="3000" spc="-100" baseline="0" dirty="0">
            <a:solidFill>
              <a:schemeClr val="bg1"/>
            </a:solidFill>
            <a:latin typeface="Gill Sans MT" pitchFamily="34" charset="0"/>
          </a:endParaRPr>
        </a:p>
      </dgm:t>
    </dgm:pt>
    <dgm:pt modelId="{3F428930-701C-4CB9-8759-BF2C8E895ED2}" type="parTrans" cxnId="{FB209D1F-F594-4C29-87F5-94DAA9D4D3AA}">
      <dgm:prSet/>
      <dgm:spPr/>
      <dgm:t>
        <a:bodyPr/>
        <a:lstStyle/>
        <a:p>
          <a:endParaRPr lang="en-US"/>
        </a:p>
      </dgm:t>
    </dgm:pt>
    <dgm:pt modelId="{0D8D3E7B-81A2-4A73-A251-95704DD22077}" type="sibTrans" cxnId="{FB209D1F-F594-4C29-87F5-94DAA9D4D3AA}">
      <dgm:prSet/>
      <dgm:spPr/>
      <dgm:t>
        <a:bodyPr/>
        <a:lstStyle/>
        <a:p>
          <a:endParaRPr lang="en-US"/>
        </a:p>
      </dgm:t>
    </dgm:pt>
    <dgm:pt modelId="{2879351E-2988-488A-8B94-15C25D4AD8C2}">
      <dgm:prSet phldrT="[Text]" custT="1"/>
      <dgm:spPr>
        <a:gradFill flip="none" rotWithShape="1">
          <a:gsLst>
            <a:gs pos="0">
              <a:srgbClr val="4D1C1B"/>
            </a:gs>
            <a:gs pos="50000">
              <a:srgbClr val="883230"/>
            </a:gs>
            <a:gs pos="100000">
              <a:srgbClr val="4D1C1B"/>
            </a:gs>
          </a:gsLst>
          <a:lin ang="0" scaled="1"/>
          <a:tileRect/>
        </a:gradFill>
        <a:ln>
          <a:noFill/>
        </a:ln>
        <a:effectLst>
          <a:outerShdw blurRad="50800" dist="38100" dir="8100000" algn="tr" rotWithShape="0">
            <a:prstClr val="black">
              <a:alpha val="40000"/>
            </a:prstClr>
          </a:outerShdw>
        </a:effectLst>
      </dgm:spPr>
      <dgm:t>
        <a:bodyPr/>
        <a:lstStyle/>
        <a:p>
          <a:r>
            <a:rPr lang="en-US" sz="2600" b="1" dirty="0" smtClean="0">
              <a:latin typeface="Gill Sans MT" pitchFamily="34" charset="0"/>
            </a:rPr>
            <a:t>1 John 4:4</a:t>
          </a:r>
          <a:endParaRPr lang="en-US" sz="2600" b="1" dirty="0">
            <a:latin typeface="Gill Sans MT" pitchFamily="34" charset="0"/>
          </a:endParaRPr>
        </a:p>
      </dgm:t>
    </dgm:pt>
    <dgm:pt modelId="{14CE6DE6-7AE4-4065-AB74-552CC1D6A349}" type="parTrans" cxnId="{3FD83816-C361-4D24-8AB6-354B7437A76B}">
      <dgm:prSet/>
      <dgm:spPr/>
      <dgm:t>
        <a:bodyPr/>
        <a:lstStyle/>
        <a:p>
          <a:endParaRPr lang="en-US"/>
        </a:p>
      </dgm:t>
    </dgm:pt>
    <dgm:pt modelId="{881862A2-801E-4409-BBA3-1D28F906DF0D}" type="sibTrans" cxnId="{3FD83816-C361-4D24-8AB6-354B7437A76B}">
      <dgm:prSet/>
      <dgm:spPr/>
      <dgm:t>
        <a:bodyPr/>
        <a:lstStyle/>
        <a:p>
          <a:endParaRPr lang="en-US"/>
        </a:p>
      </dgm:t>
    </dgm:pt>
    <dgm:pt modelId="{368813E9-88F2-4B87-A18F-8968DB02E955}">
      <dgm:prSet phldrT="[Text]" custT="1"/>
      <dgm:spPr/>
      <dgm:t>
        <a:bodyPr/>
        <a:lstStyle/>
        <a:p>
          <a:pPr algn="ctr"/>
          <a:r>
            <a:rPr lang="en-US" sz="3200" b="1" dirty="0" smtClean="0">
              <a:solidFill>
                <a:schemeClr val="bg1"/>
              </a:solidFill>
              <a:latin typeface="Gill Sans MT" pitchFamily="34" charset="0"/>
            </a:rPr>
            <a:t>God’s Care</a:t>
          </a:r>
          <a:endParaRPr lang="en-US" sz="3200" b="1" dirty="0">
            <a:solidFill>
              <a:schemeClr val="bg1"/>
            </a:solidFill>
            <a:latin typeface="Gill Sans MT" pitchFamily="34" charset="0"/>
          </a:endParaRPr>
        </a:p>
      </dgm:t>
    </dgm:pt>
    <dgm:pt modelId="{E88ABAB3-92C9-4BE8-8456-BA7C85E7E798}" type="parTrans" cxnId="{1FB74535-938D-4C18-A440-47241A4D8FB5}">
      <dgm:prSet/>
      <dgm:spPr/>
      <dgm:t>
        <a:bodyPr/>
        <a:lstStyle/>
        <a:p>
          <a:endParaRPr lang="en-US"/>
        </a:p>
      </dgm:t>
    </dgm:pt>
    <dgm:pt modelId="{422B2A6C-E95B-4FDB-8D10-DE19A116E7B7}" type="sibTrans" cxnId="{1FB74535-938D-4C18-A440-47241A4D8FB5}">
      <dgm:prSet/>
      <dgm:spPr/>
      <dgm:t>
        <a:bodyPr/>
        <a:lstStyle/>
        <a:p>
          <a:endParaRPr lang="en-US"/>
        </a:p>
      </dgm:t>
    </dgm:pt>
    <dgm:pt modelId="{9BAC8106-8CC6-4773-96AA-9DD524F0259F}" type="pres">
      <dgm:prSet presAssocID="{B63282A7-70A2-40EB-BA90-3E5E0CC5412F}" presName="Name0" presStyleCnt="0">
        <dgm:presLayoutVars>
          <dgm:dir/>
        </dgm:presLayoutVars>
      </dgm:prSet>
      <dgm:spPr/>
      <dgm:t>
        <a:bodyPr/>
        <a:lstStyle/>
        <a:p>
          <a:endParaRPr lang="en-US"/>
        </a:p>
      </dgm:t>
    </dgm:pt>
    <dgm:pt modelId="{7846938B-620B-48DC-889B-BB5890006A03}" type="pres">
      <dgm:prSet presAssocID="{BFD1F271-C6F3-4EB5-8F42-01A31264773A}" presName="composite" presStyleCnt="0"/>
      <dgm:spPr/>
    </dgm:pt>
    <dgm:pt modelId="{6EE71F31-E1FD-4051-8E20-8F20240C9854}" type="pres">
      <dgm:prSet presAssocID="{BFD1F271-C6F3-4EB5-8F42-01A31264773A}" presName="Accent" presStyleLbl="alignAcc1" presStyleIdx="0" presStyleCnt="3"/>
      <dgm:spPr>
        <a:ln w="38100">
          <a:gradFill>
            <a:gsLst>
              <a:gs pos="0">
                <a:srgbClr val="280F0E"/>
              </a:gs>
              <a:gs pos="100000">
                <a:srgbClr val="000000">
                  <a:alpha val="0"/>
                </a:srgbClr>
              </a:gs>
            </a:gsLst>
            <a:lin ang="5400000" scaled="0"/>
          </a:gradFill>
        </a:ln>
      </dgm:spPr>
      <dgm:t>
        <a:bodyPr/>
        <a:lstStyle/>
        <a:p>
          <a:endParaRPr lang="en-US"/>
        </a:p>
      </dgm:t>
    </dgm:pt>
    <dgm:pt modelId="{7E7413C4-7C09-40FD-B67F-7804CD290F9A}" type="pres">
      <dgm:prSet presAssocID="{BFD1F271-C6F3-4EB5-8F42-01A31264773A}" presName="Image" presStyleLbl="node1" presStyleIdx="0" presStyleCnt="3"/>
      <dgm:spPr>
        <a:prstGeom prst="round1Rect">
          <a:avLst/>
        </a:prstGeom>
        <a:blipFill>
          <a:blip xmlns:r="http://schemas.openxmlformats.org/officeDocument/2006/relationships" r:embed="rId1" cstate="print">
            <a:extLst>
              <a:ext uri="{28A0092B-C50C-407E-A947-70E740481C1C}">
                <a14:useLocalDpi xmlns="" xmlns:a14="http://schemas.microsoft.com/office/drawing/2010/main" val="0"/>
              </a:ext>
            </a:extLst>
          </a:blip>
          <a:srcRect/>
          <a:stretch>
            <a:fillRect/>
          </a:stretch>
        </a:blipFill>
        <a:ln>
          <a:noFill/>
        </a:ln>
        <a:effectLst>
          <a:innerShdw blurRad="63500" dist="50800" dir="18900000">
            <a:prstClr val="black">
              <a:alpha val="50000"/>
            </a:prstClr>
          </a:innerShdw>
        </a:effectLst>
      </dgm:spPr>
      <dgm:t>
        <a:bodyPr/>
        <a:lstStyle/>
        <a:p>
          <a:endParaRPr lang="en-US"/>
        </a:p>
      </dgm:t>
    </dgm:pt>
    <dgm:pt modelId="{B2F64801-3A43-43B6-B958-B3D683F772C2}" type="pres">
      <dgm:prSet presAssocID="{BFD1F271-C6F3-4EB5-8F42-01A31264773A}" presName="Child" presStyleLbl="revTx" presStyleIdx="0" presStyleCnt="3">
        <dgm:presLayoutVars>
          <dgm:bulletEnabled val="1"/>
        </dgm:presLayoutVars>
      </dgm:prSet>
      <dgm:spPr/>
      <dgm:t>
        <a:bodyPr/>
        <a:lstStyle/>
        <a:p>
          <a:endParaRPr lang="en-US"/>
        </a:p>
      </dgm:t>
    </dgm:pt>
    <dgm:pt modelId="{7280A11D-BA7D-4498-851F-3374AA3FA2AC}" type="pres">
      <dgm:prSet presAssocID="{BFD1F271-C6F3-4EB5-8F42-01A31264773A}" presName="Parent" presStyleLbl="alignNode1" presStyleIdx="0" presStyleCnt="3">
        <dgm:presLayoutVars>
          <dgm:bulletEnabled val="1"/>
        </dgm:presLayoutVars>
      </dgm:prSet>
      <dgm:spPr>
        <a:prstGeom prst="round2DiagRect">
          <a:avLst/>
        </a:prstGeom>
      </dgm:spPr>
      <dgm:t>
        <a:bodyPr/>
        <a:lstStyle/>
        <a:p>
          <a:endParaRPr lang="en-US"/>
        </a:p>
      </dgm:t>
    </dgm:pt>
    <dgm:pt modelId="{603EBAD6-A84D-40D7-98AC-3E48ACBD8F03}" type="pres">
      <dgm:prSet presAssocID="{2C6514D4-354C-4C04-88DE-F01CB5F87F6A}" presName="sibTrans" presStyleCnt="0"/>
      <dgm:spPr/>
    </dgm:pt>
    <dgm:pt modelId="{24865614-F0C5-4FBB-A223-5B113E817005}" type="pres">
      <dgm:prSet presAssocID="{3856EAB8-949C-408D-A6E4-941E45CD71B0}" presName="composite" presStyleCnt="0"/>
      <dgm:spPr/>
    </dgm:pt>
    <dgm:pt modelId="{9F0CC73E-F503-4F00-9BD7-91C8AA5613F1}" type="pres">
      <dgm:prSet presAssocID="{3856EAB8-949C-408D-A6E4-941E45CD71B0}" presName="Accent" presStyleLbl="alignAcc1" presStyleIdx="1" presStyleCnt="3"/>
      <dgm:spPr>
        <a:ln w="38100">
          <a:gradFill>
            <a:gsLst>
              <a:gs pos="0">
                <a:srgbClr val="280F0E"/>
              </a:gs>
              <a:gs pos="100000">
                <a:srgbClr val="000000">
                  <a:alpha val="0"/>
                </a:srgbClr>
              </a:gs>
            </a:gsLst>
            <a:lin ang="5400000" scaled="0"/>
          </a:gradFill>
        </a:ln>
      </dgm:spPr>
      <dgm:t>
        <a:bodyPr/>
        <a:lstStyle/>
        <a:p>
          <a:endParaRPr lang="en-US"/>
        </a:p>
      </dgm:t>
    </dgm:pt>
    <dgm:pt modelId="{67DCCFF5-35CE-4975-B1FA-880272C581D1}" type="pres">
      <dgm:prSet presAssocID="{3856EAB8-949C-408D-A6E4-941E45CD71B0}" presName="Image" presStyleLbl="node1" presStyleIdx="1" presStyleCnt="3"/>
      <dgm:spPr>
        <a:prstGeom prst="round1Rect">
          <a:avLst/>
        </a:prstGeom>
        <a:blipFill>
          <a:blip xmlns:r="http://schemas.openxmlformats.org/officeDocument/2006/relationships" r:embed="rId2" cstate="print">
            <a:extLst>
              <a:ext uri="{28A0092B-C50C-407E-A947-70E740481C1C}">
                <a14:useLocalDpi xmlns="" xmlns:a14="http://schemas.microsoft.com/office/drawing/2010/main" val="0"/>
              </a:ext>
            </a:extLst>
          </a:blip>
          <a:srcRect/>
          <a:stretch>
            <a:fillRect/>
          </a:stretch>
        </a:blipFill>
        <a:ln>
          <a:noFill/>
        </a:ln>
        <a:effectLst>
          <a:innerShdw blurRad="63500" dist="50800" dir="18900000">
            <a:prstClr val="black">
              <a:alpha val="50000"/>
            </a:prstClr>
          </a:innerShdw>
        </a:effectLst>
      </dgm:spPr>
      <dgm:t>
        <a:bodyPr/>
        <a:lstStyle/>
        <a:p>
          <a:endParaRPr lang="en-US"/>
        </a:p>
      </dgm:t>
    </dgm:pt>
    <dgm:pt modelId="{5AB57B8F-CA64-436E-A0E8-FE9731F3E6DE}" type="pres">
      <dgm:prSet presAssocID="{3856EAB8-949C-408D-A6E4-941E45CD71B0}" presName="Child" presStyleLbl="revTx" presStyleIdx="1" presStyleCnt="3">
        <dgm:presLayoutVars>
          <dgm:bulletEnabled val="1"/>
        </dgm:presLayoutVars>
      </dgm:prSet>
      <dgm:spPr/>
      <dgm:t>
        <a:bodyPr/>
        <a:lstStyle/>
        <a:p>
          <a:endParaRPr lang="en-US"/>
        </a:p>
      </dgm:t>
    </dgm:pt>
    <dgm:pt modelId="{F62A90DE-2642-464C-9280-6F593CF60FBF}" type="pres">
      <dgm:prSet presAssocID="{3856EAB8-949C-408D-A6E4-941E45CD71B0}" presName="Parent" presStyleLbl="alignNode1" presStyleIdx="1" presStyleCnt="3">
        <dgm:presLayoutVars>
          <dgm:bulletEnabled val="1"/>
        </dgm:presLayoutVars>
      </dgm:prSet>
      <dgm:spPr>
        <a:prstGeom prst="round2DiagRect">
          <a:avLst/>
        </a:prstGeom>
      </dgm:spPr>
      <dgm:t>
        <a:bodyPr/>
        <a:lstStyle/>
        <a:p>
          <a:endParaRPr lang="en-US"/>
        </a:p>
      </dgm:t>
    </dgm:pt>
    <dgm:pt modelId="{9B5D9EF6-9F70-4DEC-944D-F6606BEB9AA7}" type="pres">
      <dgm:prSet presAssocID="{719DBD9C-54E7-4B31-8D14-960A262E4059}" presName="sibTrans" presStyleCnt="0"/>
      <dgm:spPr/>
    </dgm:pt>
    <dgm:pt modelId="{9A150E43-8FB0-4614-8517-B57D7DBCE5F2}" type="pres">
      <dgm:prSet presAssocID="{2879351E-2988-488A-8B94-15C25D4AD8C2}" presName="composite" presStyleCnt="0"/>
      <dgm:spPr/>
    </dgm:pt>
    <dgm:pt modelId="{AD89D675-E175-4FF3-8F50-BBF50D9E32C4}" type="pres">
      <dgm:prSet presAssocID="{2879351E-2988-488A-8B94-15C25D4AD8C2}" presName="Accent" presStyleLbl="alignAcc1" presStyleIdx="2" presStyleCnt="3"/>
      <dgm:spPr>
        <a:ln w="38100">
          <a:gradFill>
            <a:gsLst>
              <a:gs pos="0">
                <a:srgbClr val="280F0E"/>
              </a:gs>
              <a:gs pos="100000">
                <a:srgbClr val="000000">
                  <a:alpha val="0"/>
                </a:srgbClr>
              </a:gs>
            </a:gsLst>
            <a:lin ang="5400000" scaled="0"/>
          </a:gradFill>
        </a:ln>
      </dgm:spPr>
      <dgm:t>
        <a:bodyPr/>
        <a:lstStyle/>
        <a:p>
          <a:endParaRPr lang="en-US"/>
        </a:p>
      </dgm:t>
    </dgm:pt>
    <dgm:pt modelId="{D1B0BBF7-099D-42AE-80F3-58CFA928DE2B}" type="pres">
      <dgm:prSet presAssocID="{2879351E-2988-488A-8B94-15C25D4AD8C2}" presName="Image" presStyleLbl="node1" presStyleIdx="2" presStyleCnt="3"/>
      <dgm:spPr>
        <a:prstGeom prst="round1Rect">
          <a:avLst/>
        </a:prstGeom>
        <a:blipFill>
          <a:blip xmlns:r="http://schemas.openxmlformats.org/officeDocument/2006/relationships" r:embed="rId3" cstate="print">
            <a:extLst>
              <a:ext uri="{28A0092B-C50C-407E-A947-70E740481C1C}">
                <a14:useLocalDpi xmlns="" xmlns:a14="http://schemas.microsoft.com/office/drawing/2010/main" val="0"/>
              </a:ext>
            </a:extLst>
          </a:blip>
          <a:srcRect/>
          <a:stretch>
            <a:fillRect/>
          </a:stretch>
        </a:blipFill>
        <a:ln>
          <a:noFill/>
        </a:ln>
        <a:effectLst>
          <a:innerShdw blurRad="63500" dist="50800" dir="18900000">
            <a:prstClr val="black">
              <a:alpha val="50000"/>
            </a:prstClr>
          </a:innerShdw>
        </a:effectLst>
      </dgm:spPr>
      <dgm:t>
        <a:bodyPr/>
        <a:lstStyle/>
        <a:p>
          <a:endParaRPr lang="en-US"/>
        </a:p>
      </dgm:t>
    </dgm:pt>
    <dgm:pt modelId="{2CC0510A-D5E0-4210-82F4-A6D466888A3E}" type="pres">
      <dgm:prSet presAssocID="{2879351E-2988-488A-8B94-15C25D4AD8C2}" presName="Child" presStyleLbl="revTx" presStyleIdx="2" presStyleCnt="3">
        <dgm:presLayoutVars>
          <dgm:bulletEnabled val="1"/>
        </dgm:presLayoutVars>
      </dgm:prSet>
      <dgm:spPr/>
      <dgm:t>
        <a:bodyPr/>
        <a:lstStyle/>
        <a:p>
          <a:endParaRPr lang="en-US"/>
        </a:p>
      </dgm:t>
    </dgm:pt>
    <dgm:pt modelId="{F9EAB057-2BD4-412C-9B22-97C8795AAB98}" type="pres">
      <dgm:prSet presAssocID="{2879351E-2988-488A-8B94-15C25D4AD8C2}" presName="Parent" presStyleLbl="alignNode1" presStyleIdx="2" presStyleCnt="3">
        <dgm:presLayoutVars>
          <dgm:bulletEnabled val="1"/>
        </dgm:presLayoutVars>
      </dgm:prSet>
      <dgm:spPr>
        <a:prstGeom prst="round2DiagRect">
          <a:avLst/>
        </a:prstGeom>
      </dgm:spPr>
      <dgm:t>
        <a:bodyPr/>
        <a:lstStyle/>
        <a:p>
          <a:endParaRPr lang="en-US"/>
        </a:p>
      </dgm:t>
    </dgm:pt>
  </dgm:ptLst>
  <dgm:cxnLst>
    <dgm:cxn modelId="{FB209D1F-F594-4C29-87F5-94DAA9D4D3AA}" srcId="{3856EAB8-949C-408D-A6E4-941E45CD71B0}" destId="{E634B75E-B69A-45BD-949A-B28DA5F467F7}" srcOrd="0" destOrd="0" parTransId="{3F428930-701C-4CB9-8759-BF2C8E895ED2}" sibTransId="{0D8D3E7B-81A2-4A73-A251-95704DD22077}"/>
    <dgm:cxn modelId="{F8437F7A-A0F4-4E69-BE6F-FF6DFD226F42}" srcId="{B63282A7-70A2-40EB-BA90-3E5E0CC5412F}" destId="{3856EAB8-949C-408D-A6E4-941E45CD71B0}" srcOrd="1" destOrd="0" parTransId="{ECB51387-F340-4607-BC98-F7CBC4D29424}" sibTransId="{719DBD9C-54E7-4B31-8D14-960A262E4059}"/>
    <dgm:cxn modelId="{2F4AF6B1-3CAD-42A7-B201-60F854355CEC}" type="presOf" srcId="{2879351E-2988-488A-8B94-15C25D4AD8C2}" destId="{F9EAB057-2BD4-412C-9B22-97C8795AAB98}" srcOrd="0" destOrd="0" presId="urn:microsoft.com/office/officeart/2008/layout/TitlePictureLineup"/>
    <dgm:cxn modelId="{90A62DB4-6CBB-4CBD-97C2-A75275B49F39}" type="presOf" srcId="{3856EAB8-949C-408D-A6E4-941E45CD71B0}" destId="{F62A90DE-2642-464C-9280-6F593CF60FBF}" srcOrd="0" destOrd="0" presId="urn:microsoft.com/office/officeart/2008/layout/TitlePictureLineup"/>
    <dgm:cxn modelId="{1FB74535-938D-4C18-A440-47241A4D8FB5}" srcId="{2879351E-2988-488A-8B94-15C25D4AD8C2}" destId="{368813E9-88F2-4B87-A18F-8968DB02E955}" srcOrd="0" destOrd="0" parTransId="{E88ABAB3-92C9-4BE8-8456-BA7C85E7E798}" sibTransId="{422B2A6C-E95B-4FDB-8D10-DE19A116E7B7}"/>
    <dgm:cxn modelId="{CD91F64F-F572-48D4-93DB-344AA2301658}" type="presOf" srcId="{EB8B5144-5386-4192-A705-9058E77C01B1}" destId="{B2F64801-3A43-43B6-B958-B3D683F772C2}" srcOrd="0" destOrd="0" presId="urn:microsoft.com/office/officeart/2008/layout/TitlePictureLineup"/>
    <dgm:cxn modelId="{3FD83816-C361-4D24-8AB6-354B7437A76B}" srcId="{B63282A7-70A2-40EB-BA90-3E5E0CC5412F}" destId="{2879351E-2988-488A-8B94-15C25D4AD8C2}" srcOrd="2" destOrd="0" parTransId="{14CE6DE6-7AE4-4065-AB74-552CC1D6A349}" sibTransId="{881862A2-801E-4409-BBA3-1D28F906DF0D}"/>
    <dgm:cxn modelId="{AB41FB2F-834E-4D8F-93A3-0179CF8557B8}" type="presOf" srcId="{E634B75E-B69A-45BD-949A-B28DA5F467F7}" destId="{5AB57B8F-CA64-436E-A0E8-FE9731F3E6DE}" srcOrd="0" destOrd="0" presId="urn:microsoft.com/office/officeart/2008/layout/TitlePictureLineup"/>
    <dgm:cxn modelId="{AC5249C6-FFC8-46D9-900B-E7693D151423}" type="presOf" srcId="{368813E9-88F2-4B87-A18F-8968DB02E955}" destId="{2CC0510A-D5E0-4210-82F4-A6D466888A3E}" srcOrd="0" destOrd="0" presId="urn:microsoft.com/office/officeart/2008/layout/TitlePictureLineup"/>
    <dgm:cxn modelId="{0D83FA08-A5F5-4252-8BFB-8980F61972DC}" type="presOf" srcId="{BFD1F271-C6F3-4EB5-8F42-01A31264773A}" destId="{7280A11D-BA7D-4498-851F-3374AA3FA2AC}" srcOrd="0" destOrd="0" presId="urn:microsoft.com/office/officeart/2008/layout/TitlePictureLineup"/>
    <dgm:cxn modelId="{B5314403-8592-43AB-9B0C-026A9911C1D1}" srcId="{BFD1F271-C6F3-4EB5-8F42-01A31264773A}" destId="{EB8B5144-5386-4192-A705-9058E77C01B1}" srcOrd="0" destOrd="0" parTransId="{612008EB-7F87-40A4-A6E3-E86E6DEDC204}" sibTransId="{EE092C9A-F204-4DB9-9C74-C3AA7F3D68FC}"/>
    <dgm:cxn modelId="{A5C2BC63-CD93-4ED2-8B91-F588E0E68119}" srcId="{B63282A7-70A2-40EB-BA90-3E5E0CC5412F}" destId="{BFD1F271-C6F3-4EB5-8F42-01A31264773A}" srcOrd="0" destOrd="0" parTransId="{074B466C-5E74-43B0-AC01-3032107620EA}" sibTransId="{2C6514D4-354C-4C04-88DE-F01CB5F87F6A}"/>
    <dgm:cxn modelId="{875C960C-6CB2-4CC7-A33E-A8AE3522705C}" type="presOf" srcId="{B63282A7-70A2-40EB-BA90-3E5E0CC5412F}" destId="{9BAC8106-8CC6-4773-96AA-9DD524F0259F}" srcOrd="0" destOrd="0" presId="urn:microsoft.com/office/officeart/2008/layout/TitlePictureLineup"/>
    <dgm:cxn modelId="{2FC4953F-5115-4482-9C17-EA98753C9E35}" type="presParOf" srcId="{9BAC8106-8CC6-4773-96AA-9DD524F0259F}" destId="{7846938B-620B-48DC-889B-BB5890006A03}" srcOrd="0" destOrd="0" presId="urn:microsoft.com/office/officeart/2008/layout/TitlePictureLineup"/>
    <dgm:cxn modelId="{78CB19C9-8808-4E2E-ABF6-B448585AE646}" type="presParOf" srcId="{7846938B-620B-48DC-889B-BB5890006A03}" destId="{6EE71F31-E1FD-4051-8E20-8F20240C9854}" srcOrd="0" destOrd="0" presId="urn:microsoft.com/office/officeart/2008/layout/TitlePictureLineup"/>
    <dgm:cxn modelId="{7BEBB43C-AE69-4440-97B9-A6F58A65582E}" type="presParOf" srcId="{7846938B-620B-48DC-889B-BB5890006A03}" destId="{7E7413C4-7C09-40FD-B67F-7804CD290F9A}" srcOrd="1" destOrd="0" presId="urn:microsoft.com/office/officeart/2008/layout/TitlePictureLineup"/>
    <dgm:cxn modelId="{D3F28873-429D-407C-A319-3FA3A5B578B9}" type="presParOf" srcId="{7846938B-620B-48DC-889B-BB5890006A03}" destId="{B2F64801-3A43-43B6-B958-B3D683F772C2}" srcOrd="2" destOrd="0" presId="urn:microsoft.com/office/officeart/2008/layout/TitlePictureLineup"/>
    <dgm:cxn modelId="{84E9944F-2C96-42CE-AF67-87314F515076}" type="presParOf" srcId="{7846938B-620B-48DC-889B-BB5890006A03}" destId="{7280A11D-BA7D-4498-851F-3374AA3FA2AC}" srcOrd="3" destOrd="0" presId="urn:microsoft.com/office/officeart/2008/layout/TitlePictureLineup"/>
    <dgm:cxn modelId="{EC9F7DC0-65F2-4297-8256-265905C6F57F}" type="presParOf" srcId="{9BAC8106-8CC6-4773-96AA-9DD524F0259F}" destId="{603EBAD6-A84D-40D7-98AC-3E48ACBD8F03}" srcOrd="1" destOrd="0" presId="urn:microsoft.com/office/officeart/2008/layout/TitlePictureLineup"/>
    <dgm:cxn modelId="{AEA36F3C-8DA2-429F-8472-03984C6E2F99}" type="presParOf" srcId="{9BAC8106-8CC6-4773-96AA-9DD524F0259F}" destId="{24865614-F0C5-4FBB-A223-5B113E817005}" srcOrd="2" destOrd="0" presId="urn:microsoft.com/office/officeart/2008/layout/TitlePictureLineup"/>
    <dgm:cxn modelId="{876E8CDC-DB04-466D-97C9-3B89C7563207}" type="presParOf" srcId="{24865614-F0C5-4FBB-A223-5B113E817005}" destId="{9F0CC73E-F503-4F00-9BD7-91C8AA5613F1}" srcOrd="0" destOrd="0" presId="urn:microsoft.com/office/officeart/2008/layout/TitlePictureLineup"/>
    <dgm:cxn modelId="{28664F06-0822-4B0B-9857-CBA160F09AEC}" type="presParOf" srcId="{24865614-F0C5-4FBB-A223-5B113E817005}" destId="{67DCCFF5-35CE-4975-B1FA-880272C581D1}" srcOrd="1" destOrd="0" presId="urn:microsoft.com/office/officeart/2008/layout/TitlePictureLineup"/>
    <dgm:cxn modelId="{72836286-7B93-4FC2-8B02-69C7324BDB08}" type="presParOf" srcId="{24865614-F0C5-4FBB-A223-5B113E817005}" destId="{5AB57B8F-CA64-436E-A0E8-FE9731F3E6DE}" srcOrd="2" destOrd="0" presId="urn:microsoft.com/office/officeart/2008/layout/TitlePictureLineup"/>
    <dgm:cxn modelId="{C9D7FEEE-DC89-4D0C-91A6-03D1A700C0D4}" type="presParOf" srcId="{24865614-F0C5-4FBB-A223-5B113E817005}" destId="{F62A90DE-2642-464C-9280-6F593CF60FBF}" srcOrd="3" destOrd="0" presId="urn:microsoft.com/office/officeart/2008/layout/TitlePictureLineup"/>
    <dgm:cxn modelId="{E8DF7073-274E-464E-A8DB-1E05DD9162E2}" type="presParOf" srcId="{9BAC8106-8CC6-4773-96AA-9DD524F0259F}" destId="{9B5D9EF6-9F70-4DEC-944D-F6606BEB9AA7}" srcOrd="3" destOrd="0" presId="urn:microsoft.com/office/officeart/2008/layout/TitlePictureLineup"/>
    <dgm:cxn modelId="{2F22AD6D-F538-4A1E-801B-B6213E26C61E}" type="presParOf" srcId="{9BAC8106-8CC6-4773-96AA-9DD524F0259F}" destId="{9A150E43-8FB0-4614-8517-B57D7DBCE5F2}" srcOrd="4" destOrd="0" presId="urn:microsoft.com/office/officeart/2008/layout/TitlePictureLineup"/>
    <dgm:cxn modelId="{2EC6046F-6501-4AF7-92EE-7E871EDBAFC5}" type="presParOf" srcId="{9A150E43-8FB0-4614-8517-B57D7DBCE5F2}" destId="{AD89D675-E175-4FF3-8F50-BBF50D9E32C4}" srcOrd="0" destOrd="0" presId="urn:microsoft.com/office/officeart/2008/layout/TitlePictureLineup"/>
    <dgm:cxn modelId="{4628A382-3C42-4C96-BAD7-EEB976B69CEA}" type="presParOf" srcId="{9A150E43-8FB0-4614-8517-B57D7DBCE5F2}" destId="{D1B0BBF7-099D-42AE-80F3-58CFA928DE2B}" srcOrd="1" destOrd="0" presId="urn:microsoft.com/office/officeart/2008/layout/TitlePictureLineup"/>
    <dgm:cxn modelId="{BF330A2F-0563-4DCD-AA3F-1B3024F8B603}" type="presParOf" srcId="{9A150E43-8FB0-4614-8517-B57D7DBCE5F2}" destId="{2CC0510A-D5E0-4210-82F4-A6D466888A3E}" srcOrd="2" destOrd="0" presId="urn:microsoft.com/office/officeart/2008/layout/TitlePictureLineup"/>
    <dgm:cxn modelId="{4059E374-7C83-4235-9156-EA7E50F1FC80}" type="presParOf" srcId="{9A150E43-8FB0-4614-8517-B57D7DBCE5F2}" destId="{F9EAB057-2BD4-412C-9B22-97C8795AAB98}" srcOrd="3" destOrd="0" presId="urn:microsoft.com/office/officeart/2008/layout/TitlePictureLineup"/>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3282A7-70A2-40EB-BA90-3E5E0CC5412F}" type="doc">
      <dgm:prSet loTypeId="urn:microsoft.com/office/officeart/2008/layout/TitlePictureLineup" loCatId="picture" qsTypeId="urn:microsoft.com/office/officeart/2005/8/quickstyle/simple1" qsCatId="simple" csTypeId="urn:microsoft.com/office/officeart/2005/8/colors/accent1_2" csCatId="accent1" phldr="1"/>
      <dgm:spPr/>
      <dgm:t>
        <a:bodyPr/>
        <a:lstStyle/>
        <a:p>
          <a:endParaRPr lang="en-US"/>
        </a:p>
      </dgm:t>
    </dgm:pt>
    <dgm:pt modelId="{BFD1F271-C6F3-4EB5-8F42-01A31264773A}">
      <dgm:prSet phldrT="[Text]" custT="1"/>
      <dgm:spPr>
        <a:gradFill flip="none" rotWithShape="1">
          <a:gsLst>
            <a:gs pos="0">
              <a:srgbClr val="4D1C1B"/>
            </a:gs>
            <a:gs pos="50000">
              <a:srgbClr val="883230"/>
            </a:gs>
            <a:gs pos="100000">
              <a:srgbClr val="4D1C1B"/>
            </a:gs>
          </a:gsLst>
          <a:lin ang="0" scaled="1"/>
          <a:tileRect/>
        </a:gradFill>
        <a:ln>
          <a:noFill/>
        </a:ln>
        <a:effectLst>
          <a:outerShdw blurRad="50800" dist="38100" dir="8100000" algn="tr" rotWithShape="0">
            <a:prstClr val="black">
              <a:alpha val="40000"/>
            </a:prstClr>
          </a:outerShdw>
        </a:effectLst>
      </dgm:spPr>
      <dgm:t>
        <a:bodyPr/>
        <a:lstStyle/>
        <a:p>
          <a:r>
            <a:rPr lang="en-US" sz="2600" b="1" dirty="0" smtClean="0">
              <a:latin typeface="Gill Sans MT" pitchFamily="34" charset="0"/>
            </a:rPr>
            <a:t>1 John 4:9</a:t>
          </a:r>
          <a:endParaRPr lang="en-US" sz="2600" b="1" dirty="0">
            <a:latin typeface="Gill Sans MT" pitchFamily="34" charset="0"/>
          </a:endParaRPr>
        </a:p>
      </dgm:t>
    </dgm:pt>
    <dgm:pt modelId="{074B466C-5E74-43B0-AC01-3032107620EA}" type="parTrans" cxnId="{A5C2BC63-CD93-4ED2-8B91-F588E0E68119}">
      <dgm:prSet/>
      <dgm:spPr/>
      <dgm:t>
        <a:bodyPr/>
        <a:lstStyle/>
        <a:p>
          <a:endParaRPr lang="en-US"/>
        </a:p>
      </dgm:t>
    </dgm:pt>
    <dgm:pt modelId="{2C6514D4-354C-4C04-88DE-F01CB5F87F6A}" type="sibTrans" cxnId="{A5C2BC63-CD93-4ED2-8B91-F588E0E68119}">
      <dgm:prSet/>
      <dgm:spPr/>
      <dgm:t>
        <a:bodyPr/>
        <a:lstStyle/>
        <a:p>
          <a:endParaRPr lang="en-US"/>
        </a:p>
      </dgm:t>
    </dgm:pt>
    <dgm:pt modelId="{EB8B5144-5386-4192-A705-9058E77C01B1}">
      <dgm:prSet phldrT="[Text]" custT="1"/>
      <dgm:spPr/>
      <dgm:t>
        <a:bodyPr/>
        <a:lstStyle/>
        <a:p>
          <a:pPr algn="ctr"/>
          <a:r>
            <a:rPr lang="en-US" sz="3200" b="1" smtClean="0">
              <a:solidFill>
                <a:schemeClr val="bg1"/>
              </a:solidFill>
              <a:latin typeface="Gill Sans MT" pitchFamily="34" charset="0"/>
            </a:rPr>
            <a:t>Life in the Son</a:t>
          </a:r>
          <a:endParaRPr lang="en-US" sz="3200" b="1" dirty="0">
            <a:solidFill>
              <a:schemeClr val="bg1"/>
            </a:solidFill>
            <a:latin typeface="Gill Sans MT" pitchFamily="34" charset="0"/>
          </a:endParaRPr>
        </a:p>
      </dgm:t>
    </dgm:pt>
    <dgm:pt modelId="{612008EB-7F87-40A4-A6E3-E86E6DEDC204}" type="parTrans" cxnId="{B5314403-8592-43AB-9B0C-026A9911C1D1}">
      <dgm:prSet/>
      <dgm:spPr/>
      <dgm:t>
        <a:bodyPr/>
        <a:lstStyle/>
        <a:p>
          <a:endParaRPr lang="en-US"/>
        </a:p>
      </dgm:t>
    </dgm:pt>
    <dgm:pt modelId="{EE092C9A-F204-4DB9-9C74-C3AA7F3D68FC}" type="sibTrans" cxnId="{B5314403-8592-43AB-9B0C-026A9911C1D1}">
      <dgm:prSet/>
      <dgm:spPr/>
      <dgm:t>
        <a:bodyPr/>
        <a:lstStyle/>
        <a:p>
          <a:endParaRPr lang="en-US"/>
        </a:p>
      </dgm:t>
    </dgm:pt>
    <dgm:pt modelId="{3856EAB8-949C-408D-A6E4-941E45CD71B0}">
      <dgm:prSet phldrT="[Text]" custT="1"/>
      <dgm:spPr>
        <a:gradFill flip="none" rotWithShape="1">
          <a:gsLst>
            <a:gs pos="0">
              <a:srgbClr val="4D1C1B"/>
            </a:gs>
            <a:gs pos="50000">
              <a:srgbClr val="883230"/>
            </a:gs>
            <a:gs pos="100000">
              <a:srgbClr val="4D1C1B"/>
            </a:gs>
          </a:gsLst>
          <a:lin ang="0" scaled="1"/>
          <a:tileRect/>
        </a:gradFill>
        <a:ln>
          <a:noFill/>
        </a:ln>
        <a:effectLst>
          <a:outerShdw blurRad="50800" dist="38100" dir="8100000" algn="tr" rotWithShape="0">
            <a:prstClr val="black">
              <a:alpha val="40000"/>
            </a:prstClr>
          </a:outerShdw>
        </a:effectLst>
      </dgm:spPr>
      <dgm:t>
        <a:bodyPr/>
        <a:lstStyle/>
        <a:p>
          <a:r>
            <a:rPr lang="en-US" sz="2600" b="1" spc="-100" baseline="0" dirty="0" smtClean="0">
              <a:latin typeface="Gill Sans MT" pitchFamily="34" charset="0"/>
            </a:rPr>
            <a:t>1 John 2:24-25</a:t>
          </a:r>
          <a:endParaRPr lang="en-US" sz="2600" b="1" spc="-100" baseline="0" dirty="0">
            <a:latin typeface="Gill Sans MT" pitchFamily="34" charset="0"/>
          </a:endParaRPr>
        </a:p>
      </dgm:t>
    </dgm:pt>
    <dgm:pt modelId="{ECB51387-F340-4607-BC98-F7CBC4D29424}" type="parTrans" cxnId="{F8437F7A-A0F4-4E69-BE6F-FF6DFD226F42}">
      <dgm:prSet/>
      <dgm:spPr/>
      <dgm:t>
        <a:bodyPr/>
        <a:lstStyle/>
        <a:p>
          <a:endParaRPr lang="en-US"/>
        </a:p>
      </dgm:t>
    </dgm:pt>
    <dgm:pt modelId="{719DBD9C-54E7-4B31-8D14-960A262E4059}" type="sibTrans" cxnId="{F8437F7A-A0F4-4E69-BE6F-FF6DFD226F42}">
      <dgm:prSet/>
      <dgm:spPr/>
      <dgm:t>
        <a:bodyPr/>
        <a:lstStyle/>
        <a:p>
          <a:endParaRPr lang="en-US"/>
        </a:p>
      </dgm:t>
    </dgm:pt>
    <dgm:pt modelId="{E634B75E-B69A-45BD-949A-B28DA5F467F7}">
      <dgm:prSet phldrT="[Text]" custT="1"/>
      <dgm:spPr/>
      <dgm:t>
        <a:bodyPr/>
        <a:lstStyle/>
        <a:p>
          <a:pPr algn="ctr"/>
          <a:r>
            <a:rPr lang="en-US" sz="3600" b="1" spc="-100" baseline="0" dirty="0" smtClean="0">
              <a:solidFill>
                <a:schemeClr val="bg1"/>
              </a:solidFill>
              <a:latin typeface="Gill Sans MT" pitchFamily="34" charset="0"/>
            </a:rPr>
            <a:t>Eternal Life</a:t>
          </a:r>
          <a:endParaRPr lang="en-US" sz="3600" b="1" spc="-100" baseline="0" dirty="0">
            <a:solidFill>
              <a:schemeClr val="bg1"/>
            </a:solidFill>
            <a:latin typeface="Gill Sans MT" pitchFamily="34" charset="0"/>
          </a:endParaRPr>
        </a:p>
      </dgm:t>
    </dgm:pt>
    <dgm:pt modelId="{3F428930-701C-4CB9-8759-BF2C8E895ED2}" type="parTrans" cxnId="{FB209D1F-F594-4C29-87F5-94DAA9D4D3AA}">
      <dgm:prSet/>
      <dgm:spPr/>
      <dgm:t>
        <a:bodyPr/>
        <a:lstStyle/>
        <a:p>
          <a:endParaRPr lang="en-US"/>
        </a:p>
      </dgm:t>
    </dgm:pt>
    <dgm:pt modelId="{0D8D3E7B-81A2-4A73-A251-95704DD22077}" type="sibTrans" cxnId="{FB209D1F-F594-4C29-87F5-94DAA9D4D3AA}">
      <dgm:prSet/>
      <dgm:spPr/>
      <dgm:t>
        <a:bodyPr/>
        <a:lstStyle/>
        <a:p>
          <a:endParaRPr lang="en-US"/>
        </a:p>
      </dgm:t>
    </dgm:pt>
    <dgm:pt modelId="{9BAC8106-8CC6-4773-96AA-9DD524F0259F}" type="pres">
      <dgm:prSet presAssocID="{B63282A7-70A2-40EB-BA90-3E5E0CC5412F}" presName="Name0" presStyleCnt="0">
        <dgm:presLayoutVars>
          <dgm:dir/>
        </dgm:presLayoutVars>
      </dgm:prSet>
      <dgm:spPr/>
      <dgm:t>
        <a:bodyPr/>
        <a:lstStyle/>
        <a:p>
          <a:endParaRPr lang="en-US"/>
        </a:p>
      </dgm:t>
    </dgm:pt>
    <dgm:pt modelId="{7846938B-620B-48DC-889B-BB5890006A03}" type="pres">
      <dgm:prSet presAssocID="{BFD1F271-C6F3-4EB5-8F42-01A31264773A}" presName="composite" presStyleCnt="0"/>
      <dgm:spPr/>
      <dgm:t>
        <a:bodyPr/>
        <a:lstStyle/>
        <a:p>
          <a:endParaRPr lang="en-US"/>
        </a:p>
      </dgm:t>
    </dgm:pt>
    <dgm:pt modelId="{6EE71F31-E1FD-4051-8E20-8F20240C9854}" type="pres">
      <dgm:prSet presAssocID="{BFD1F271-C6F3-4EB5-8F42-01A31264773A}" presName="Accent" presStyleLbl="alignAcc1" presStyleIdx="0" presStyleCnt="2"/>
      <dgm:spPr>
        <a:ln w="38100">
          <a:gradFill>
            <a:gsLst>
              <a:gs pos="0">
                <a:srgbClr val="280F0E"/>
              </a:gs>
              <a:gs pos="100000">
                <a:srgbClr val="000000">
                  <a:alpha val="0"/>
                </a:srgbClr>
              </a:gs>
            </a:gsLst>
            <a:lin ang="5400000" scaled="0"/>
          </a:gradFill>
        </a:ln>
      </dgm:spPr>
      <dgm:t>
        <a:bodyPr/>
        <a:lstStyle/>
        <a:p>
          <a:endParaRPr lang="en-US"/>
        </a:p>
      </dgm:t>
    </dgm:pt>
    <dgm:pt modelId="{7E7413C4-7C09-40FD-B67F-7804CD290F9A}" type="pres">
      <dgm:prSet presAssocID="{BFD1F271-C6F3-4EB5-8F42-01A31264773A}" presName="Image" presStyleLbl="node1" presStyleIdx="0" presStyleCnt="2"/>
      <dgm:spPr>
        <a:prstGeom prst="round1Rect">
          <a:avLst/>
        </a:prstGeom>
        <a:blipFill>
          <a:blip xmlns:r="http://schemas.openxmlformats.org/officeDocument/2006/relationships" r:embed="rId1" cstate="print">
            <a:extLst>
              <a:ext uri="{28A0092B-C50C-407E-A947-70E740481C1C}">
                <a14:useLocalDpi xmlns="" xmlns:a14="http://schemas.microsoft.com/office/drawing/2010/main" val="0"/>
              </a:ext>
            </a:extLst>
          </a:blip>
          <a:srcRect/>
          <a:stretch>
            <a:fillRect/>
          </a:stretch>
        </a:blipFill>
        <a:ln>
          <a:noFill/>
        </a:ln>
        <a:effectLst>
          <a:innerShdw blurRad="63500" dist="50800" dir="18900000">
            <a:prstClr val="black">
              <a:alpha val="50000"/>
            </a:prstClr>
          </a:innerShdw>
        </a:effectLst>
      </dgm:spPr>
      <dgm:t>
        <a:bodyPr/>
        <a:lstStyle/>
        <a:p>
          <a:endParaRPr lang="en-US"/>
        </a:p>
      </dgm:t>
    </dgm:pt>
    <dgm:pt modelId="{B2F64801-3A43-43B6-B958-B3D683F772C2}" type="pres">
      <dgm:prSet presAssocID="{BFD1F271-C6F3-4EB5-8F42-01A31264773A}" presName="Child" presStyleLbl="revTx" presStyleIdx="0" presStyleCnt="2">
        <dgm:presLayoutVars>
          <dgm:bulletEnabled val="1"/>
        </dgm:presLayoutVars>
      </dgm:prSet>
      <dgm:spPr/>
      <dgm:t>
        <a:bodyPr/>
        <a:lstStyle/>
        <a:p>
          <a:endParaRPr lang="en-US"/>
        </a:p>
      </dgm:t>
    </dgm:pt>
    <dgm:pt modelId="{7280A11D-BA7D-4498-851F-3374AA3FA2AC}" type="pres">
      <dgm:prSet presAssocID="{BFD1F271-C6F3-4EB5-8F42-01A31264773A}" presName="Parent" presStyleLbl="alignNode1" presStyleIdx="0" presStyleCnt="2">
        <dgm:presLayoutVars>
          <dgm:bulletEnabled val="1"/>
        </dgm:presLayoutVars>
      </dgm:prSet>
      <dgm:spPr>
        <a:prstGeom prst="round2DiagRect">
          <a:avLst/>
        </a:prstGeom>
      </dgm:spPr>
      <dgm:t>
        <a:bodyPr/>
        <a:lstStyle/>
        <a:p>
          <a:endParaRPr lang="en-US"/>
        </a:p>
      </dgm:t>
    </dgm:pt>
    <dgm:pt modelId="{603EBAD6-A84D-40D7-98AC-3E48ACBD8F03}" type="pres">
      <dgm:prSet presAssocID="{2C6514D4-354C-4C04-88DE-F01CB5F87F6A}" presName="sibTrans" presStyleCnt="0"/>
      <dgm:spPr/>
      <dgm:t>
        <a:bodyPr/>
        <a:lstStyle/>
        <a:p>
          <a:endParaRPr lang="en-US"/>
        </a:p>
      </dgm:t>
    </dgm:pt>
    <dgm:pt modelId="{24865614-F0C5-4FBB-A223-5B113E817005}" type="pres">
      <dgm:prSet presAssocID="{3856EAB8-949C-408D-A6E4-941E45CD71B0}" presName="composite" presStyleCnt="0"/>
      <dgm:spPr/>
      <dgm:t>
        <a:bodyPr/>
        <a:lstStyle/>
        <a:p>
          <a:endParaRPr lang="en-US"/>
        </a:p>
      </dgm:t>
    </dgm:pt>
    <dgm:pt modelId="{9F0CC73E-F503-4F00-9BD7-91C8AA5613F1}" type="pres">
      <dgm:prSet presAssocID="{3856EAB8-949C-408D-A6E4-941E45CD71B0}" presName="Accent" presStyleLbl="alignAcc1" presStyleIdx="1" presStyleCnt="2"/>
      <dgm:spPr>
        <a:ln w="38100">
          <a:gradFill>
            <a:gsLst>
              <a:gs pos="0">
                <a:srgbClr val="280F0E"/>
              </a:gs>
              <a:gs pos="100000">
                <a:srgbClr val="000000">
                  <a:alpha val="0"/>
                </a:srgbClr>
              </a:gs>
            </a:gsLst>
            <a:lin ang="5400000" scaled="0"/>
          </a:gradFill>
        </a:ln>
      </dgm:spPr>
      <dgm:t>
        <a:bodyPr/>
        <a:lstStyle/>
        <a:p>
          <a:endParaRPr lang="en-US"/>
        </a:p>
      </dgm:t>
    </dgm:pt>
    <dgm:pt modelId="{67DCCFF5-35CE-4975-B1FA-880272C581D1}" type="pres">
      <dgm:prSet presAssocID="{3856EAB8-949C-408D-A6E4-941E45CD71B0}" presName="Image" presStyleLbl="node1" presStyleIdx="1" presStyleCnt="2"/>
      <dgm:spPr>
        <a:prstGeom prst="round1Rect">
          <a:avLst/>
        </a:prstGeom>
        <a:blipFill>
          <a:blip xmlns:r="http://schemas.openxmlformats.org/officeDocument/2006/relationships" r:embed="rId2" cstate="print">
            <a:extLst>
              <a:ext uri="{28A0092B-C50C-407E-A947-70E740481C1C}">
                <a14:useLocalDpi xmlns="" xmlns:a14="http://schemas.microsoft.com/office/drawing/2010/main" val="0"/>
              </a:ext>
            </a:extLst>
          </a:blip>
          <a:srcRect/>
          <a:stretch>
            <a:fillRect/>
          </a:stretch>
        </a:blipFill>
        <a:ln>
          <a:noFill/>
        </a:ln>
        <a:effectLst>
          <a:innerShdw blurRad="63500" dist="50800" dir="18900000">
            <a:prstClr val="black">
              <a:alpha val="50000"/>
            </a:prstClr>
          </a:innerShdw>
        </a:effectLst>
      </dgm:spPr>
      <dgm:t>
        <a:bodyPr/>
        <a:lstStyle/>
        <a:p>
          <a:endParaRPr lang="en-US"/>
        </a:p>
      </dgm:t>
    </dgm:pt>
    <dgm:pt modelId="{5AB57B8F-CA64-436E-A0E8-FE9731F3E6DE}" type="pres">
      <dgm:prSet presAssocID="{3856EAB8-949C-408D-A6E4-941E45CD71B0}" presName="Child" presStyleLbl="revTx" presStyleIdx="1" presStyleCnt="2">
        <dgm:presLayoutVars>
          <dgm:bulletEnabled val="1"/>
        </dgm:presLayoutVars>
      </dgm:prSet>
      <dgm:spPr/>
      <dgm:t>
        <a:bodyPr/>
        <a:lstStyle/>
        <a:p>
          <a:endParaRPr lang="en-US"/>
        </a:p>
      </dgm:t>
    </dgm:pt>
    <dgm:pt modelId="{F62A90DE-2642-464C-9280-6F593CF60FBF}" type="pres">
      <dgm:prSet presAssocID="{3856EAB8-949C-408D-A6E4-941E45CD71B0}" presName="Parent" presStyleLbl="alignNode1" presStyleIdx="1" presStyleCnt="2">
        <dgm:presLayoutVars>
          <dgm:bulletEnabled val="1"/>
        </dgm:presLayoutVars>
      </dgm:prSet>
      <dgm:spPr>
        <a:prstGeom prst="round2DiagRect">
          <a:avLst/>
        </a:prstGeom>
      </dgm:spPr>
      <dgm:t>
        <a:bodyPr/>
        <a:lstStyle/>
        <a:p>
          <a:endParaRPr lang="en-US"/>
        </a:p>
      </dgm:t>
    </dgm:pt>
  </dgm:ptLst>
  <dgm:cxnLst>
    <dgm:cxn modelId="{FB209D1F-F594-4C29-87F5-94DAA9D4D3AA}" srcId="{3856EAB8-949C-408D-A6E4-941E45CD71B0}" destId="{E634B75E-B69A-45BD-949A-B28DA5F467F7}" srcOrd="0" destOrd="0" parTransId="{3F428930-701C-4CB9-8759-BF2C8E895ED2}" sibTransId="{0D8D3E7B-81A2-4A73-A251-95704DD22077}"/>
    <dgm:cxn modelId="{8EEA57C3-AED3-49B8-914E-842CB009EE88}" type="presOf" srcId="{3856EAB8-949C-408D-A6E4-941E45CD71B0}" destId="{F62A90DE-2642-464C-9280-6F593CF60FBF}" srcOrd="0" destOrd="0" presId="urn:microsoft.com/office/officeart/2008/layout/TitlePictureLineup"/>
    <dgm:cxn modelId="{F8437F7A-A0F4-4E69-BE6F-FF6DFD226F42}" srcId="{B63282A7-70A2-40EB-BA90-3E5E0CC5412F}" destId="{3856EAB8-949C-408D-A6E4-941E45CD71B0}" srcOrd="1" destOrd="0" parTransId="{ECB51387-F340-4607-BC98-F7CBC4D29424}" sibTransId="{719DBD9C-54E7-4B31-8D14-960A262E4059}"/>
    <dgm:cxn modelId="{A512492E-E082-4B33-9DF1-5834E2054E7C}" type="presOf" srcId="{B63282A7-70A2-40EB-BA90-3E5E0CC5412F}" destId="{9BAC8106-8CC6-4773-96AA-9DD524F0259F}" srcOrd="0" destOrd="0" presId="urn:microsoft.com/office/officeart/2008/layout/TitlePictureLineup"/>
    <dgm:cxn modelId="{A5C2BC63-CD93-4ED2-8B91-F588E0E68119}" srcId="{B63282A7-70A2-40EB-BA90-3E5E0CC5412F}" destId="{BFD1F271-C6F3-4EB5-8F42-01A31264773A}" srcOrd="0" destOrd="0" parTransId="{074B466C-5E74-43B0-AC01-3032107620EA}" sibTransId="{2C6514D4-354C-4C04-88DE-F01CB5F87F6A}"/>
    <dgm:cxn modelId="{4CD98CBB-C67F-4249-97B5-74BFBBDEB62D}" type="presOf" srcId="{E634B75E-B69A-45BD-949A-B28DA5F467F7}" destId="{5AB57B8F-CA64-436E-A0E8-FE9731F3E6DE}" srcOrd="0" destOrd="0" presId="urn:microsoft.com/office/officeart/2008/layout/TitlePictureLineup"/>
    <dgm:cxn modelId="{B5314403-8592-43AB-9B0C-026A9911C1D1}" srcId="{BFD1F271-C6F3-4EB5-8F42-01A31264773A}" destId="{EB8B5144-5386-4192-A705-9058E77C01B1}" srcOrd="0" destOrd="0" parTransId="{612008EB-7F87-40A4-A6E3-E86E6DEDC204}" sibTransId="{EE092C9A-F204-4DB9-9C74-C3AA7F3D68FC}"/>
    <dgm:cxn modelId="{DA490146-B42C-40B2-A71E-B8123708D642}" type="presOf" srcId="{EB8B5144-5386-4192-A705-9058E77C01B1}" destId="{B2F64801-3A43-43B6-B958-B3D683F772C2}" srcOrd="0" destOrd="0" presId="urn:microsoft.com/office/officeart/2008/layout/TitlePictureLineup"/>
    <dgm:cxn modelId="{205A0351-4CFF-4E18-B3ED-F8AD4E669428}" type="presOf" srcId="{BFD1F271-C6F3-4EB5-8F42-01A31264773A}" destId="{7280A11D-BA7D-4498-851F-3374AA3FA2AC}" srcOrd="0" destOrd="0" presId="urn:microsoft.com/office/officeart/2008/layout/TitlePictureLineup"/>
    <dgm:cxn modelId="{2BD28173-B153-4D70-BDA5-E8066877A89C}" type="presParOf" srcId="{9BAC8106-8CC6-4773-96AA-9DD524F0259F}" destId="{7846938B-620B-48DC-889B-BB5890006A03}" srcOrd="0" destOrd="0" presId="urn:microsoft.com/office/officeart/2008/layout/TitlePictureLineup"/>
    <dgm:cxn modelId="{4F51CEA6-5843-4F54-9CDF-747B952DDCA3}" type="presParOf" srcId="{7846938B-620B-48DC-889B-BB5890006A03}" destId="{6EE71F31-E1FD-4051-8E20-8F20240C9854}" srcOrd="0" destOrd="0" presId="urn:microsoft.com/office/officeart/2008/layout/TitlePictureLineup"/>
    <dgm:cxn modelId="{55A3AD6A-091F-46E9-AA67-834D519492BE}" type="presParOf" srcId="{7846938B-620B-48DC-889B-BB5890006A03}" destId="{7E7413C4-7C09-40FD-B67F-7804CD290F9A}" srcOrd="1" destOrd="0" presId="urn:microsoft.com/office/officeart/2008/layout/TitlePictureLineup"/>
    <dgm:cxn modelId="{205BCAF9-614E-4BC0-AF91-BE742D895993}" type="presParOf" srcId="{7846938B-620B-48DC-889B-BB5890006A03}" destId="{B2F64801-3A43-43B6-B958-B3D683F772C2}" srcOrd="2" destOrd="0" presId="urn:microsoft.com/office/officeart/2008/layout/TitlePictureLineup"/>
    <dgm:cxn modelId="{9DC9106C-5214-461D-99E9-8EBF23CDEB74}" type="presParOf" srcId="{7846938B-620B-48DC-889B-BB5890006A03}" destId="{7280A11D-BA7D-4498-851F-3374AA3FA2AC}" srcOrd="3" destOrd="0" presId="urn:microsoft.com/office/officeart/2008/layout/TitlePictureLineup"/>
    <dgm:cxn modelId="{CFE17571-D885-4022-BEFA-B4804B4C3C31}" type="presParOf" srcId="{9BAC8106-8CC6-4773-96AA-9DD524F0259F}" destId="{603EBAD6-A84D-40D7-98AC-3E48ACBD8F03}" srcOrd="1" destOrd="0" presId="urn:microsoft.com/office/officeart/2008/layout/TitlePictureLineup"/>
    <dgm:cxn modelId="{BE4A50CE-30A1-4E79-B503-B60F8D4ABDDE}" type="presParOf" srcId="{9BAC8106-8CC6-4773-96AA-9DD524F0259F}" destId="{24865614-F0C5-4FBB-A223-5B113E817005}" srcOrd="2" destOrd="0" presId="urn:microsoft.com/office/officeart/2008/layout/TitlePictureLineup"/>
    <dgm:cxn modelId="{8ADF44D6-9954-4571-847B-B681F720CA99}" type="presParOf" srcId="{24865614-F0C5-4FBB-A223-5B113E817005}" destId="{9F0CC73E-F503-4F00-9BD7-91C8AA5613F1}" srcOrd="0" destOrd="0" presId="urn:microsoft.com/office/officeart/2008/layout/TitlePictureLineup"/>
    <dgm:cxn modelId="{23174F1A-EEE1-4C1B-871F-1B6AC7AE73B3}" type="presParOf" srcId="{24865614-F0C5-4FBB-A223-5B113E817005}" destId="{67DCCFF5-35CE-4975-B1FA-880272C581D1}" srcOrd="1" destOrd="0" presId="urn:microsoft.com/office/officeart/2008/layout/TitlePictureLineup"/>
    <dgm:cxn modelId="{7AAEE081-748C-4E0C-9EE1-0541BC9BCFDE}" type="presParOf" srcId="{24865614-F0C5-4FBB-A223-5B113E817005}" destId="{5AB57B8F-CA64-436E-A0E8-FE9731F3E6DE}" srcOrd="2" destOrd="0" presId="urn:microsoft.com/office/officeart/2008/layout/TitlePictureLineup"/>
    <dgm:cxn modelId="{1D6F8608-176A-47C5-B967-67CB7E9AA202}" type="presParOf" srcId="{24865614-F0C5-4FBB-A223-5B113E817005}" destId="{F62A90DE-2642-464C-9280-6F593CF60FBF}" srcOrd="3" destOrd="0" presId="urn:microsoft.com/office/officeart/2008/layout/TitlePictureLineup"/>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63282A7-70A2-40EB-BA90-3E5E0CC5412F}" type="doc">
      <dgm:prSet loTypeId="urn:microsoft.com/office/officeart/2008/layout/TitlePictureLineup" loCatId="picture" qsTypeId="urn:microsoft.com/office/officeart/2005/8/quickstyle/simple1" qsCatId="simple" csTypeId="urn:microsoft.com/office/officeart/2005/8/colors/accent1_2" csCatId="accent1" phldr="1"/>
      <dgm:spPr/>
      <dgm:t>
        <a:bodyPr/>
        <a:lstStyle/>
        <a:p>
          <a:endParaRPr lang="en-US"/>
        </a:p>
      </dgm:t>
    </dgm:pt>
    <dgm:pt modelId="{BFD1F271-C6F3-4EB5-8F42-01A31264773A}">
      <dgm:prSet phldrT="[Text]" custT="1"/>
      <dgm:spPr>
        <a:gradFill flip="none" rotWithShape="1">
          <a:gsLst>
            <a:gs pos="0">
              <a:srgbClr val="4D1C1B"/>
            </a:gs>
            <a:gs pos="50000">
              <a:srgbClr val="883230"/>
            </a:gs>
            <a:gs pos="100000">
              <a:srgbClr val="4D1C1B"/>
            </a:gs>
          </a:gsLst>
          <a:lin ang="0" scaled="1"/>
          <a:tileRect/>
        </a:gradFill>
        <a:ln>
          <a:noFill/>
        </a:ln>
        <a:effectLst>
          <a:outerShdw blurRad="50800" dist="38100" dir="8100000" algn="tr" rotWithShape="0">
            <a:prstClr val="black">
              <a:alpha val="40000"/>
            </a:prstClr>
          </a:outerShdw>
        </a:effectLst>
      </dgm:spPr>
      <dgm:t>
        <a:bodyPr/>
        <a:lstStyle/>
        <a:p>
          <a:r>
            <a:rPr lang="en-US" sz="2600" b="1" dirty="0" smtClean="0">
              <a:latin typeface="Gill Sans MT" pitchFamily="34" charset="0"/>
            </a:rPr>
            <a:t>1 John 2:5-6</a:t>
          </a:r>
          <a:endParaRPr lang="en-US" sz="2600" b="1" dirty="0">
            <a:latin typeface="Gill Sans MT" pitchFamily="34" charset="0"/>
          </a:endParaRPr>
        </a:p>
      </dgm:t>
    </dgm:pt>
    <dgm:pt modelId="{074B466C-5E74-43B0-AC01-3032107620EA}" type="parTrans" cxnId="{A5C2BC63-CD93-4ED2-8B91-F588E0E68119}">
      <dgm:prSet/>
      <dgm:spPr/>
      <dgm:t>
        <a:bodyPr/>
        <a:lstStyle/>
        <a:p>
          <a:endParaRPr lang="en-US"/>
        </a:p>
      </dgm:t>
    </dgm:pt>
    <dgm:pt modelId="{2C6514D4-354C-4C04-88DE-F01CB5F87F6A}" type="sibTrans" cxnId="{A5C2BC63-CD93-4ED2-8B91-F588E0E68119}">
      <dgm:prSet/>
      <dgm:spPr/>
      <dgm:t>
        <a:bodyPr/>
        <a:lstStyle/>
        <a:p>
          <a:endParaRPr lang="en-US"/>
        </a:p>
      </dgm:t>
    </dgm:pt>
    <dgm:pt modelId="{EB8B5144-5386-4192-A705-9058E77C01B1}">
      <dgm:prSet phldrT="[Text]" custT="1"/>
      <dgm:spPr/>
      <dgm:t>
        <a:bodyPr/>
        <a:lstStyle/>
        <a:p>
          <a:pPr algn="ctr"/>
          <a:r>
            <a:rPr lang="en-US" sz="3200" b="1" dirty="0" smtClean="0">
              <a:solidFill>
                <a:schemeClr val="bg1"/>
              </a:solidFill>
              <a:latin typeface="Gill Sans MT" pitchFamily="34" charset="0"/>
            </a:rPr>
            <a:t>Walk as He Walked</a:t>
          </a:r>
          <a:endParaRPr lang="en-US" sz="3200" b="1" dirty="0">
            <a:solidFill>
              <a:schemeClr val="bg1"/>
            </a:solidFill>
            <a:latin typeface="Gill Sans MT" pitchFamily="34" charset="0"/>
          </a:endParaRPr>
        </a:p>
      </dgm:t>
    </dgm:pt>
    <dgm:pt modelId="{612008EB-7F87-40A4-A6E3-E86E6DEDC204}" type="parTrans" cxnId="{B5314403-8592-43AB-9B0C-026A9911C1D1}">
      <dgm:prSet/>
      <dgm:spPr/>
      <dgm:t>
        <a:bodyPr/>
        <a:lstStyle/>
        <a:p>
          <a:endParaRPr lang="en-US"/>
        </a:p>
      </dgm:t>
    </dgm:pt>
    <dgm:pt modelId="{EE092C9A-F204-4DB9-9C74-C3AA7F3D68FC}" type="sibTrans" cxnId="{B5314403-8592-43AB-9B0C-026A9911C1D1}">
      <dgm:prSet/>
      <dgm:spPr/>
      <dgm:t>
        <a:bodyPr/>
        <a:lstStyle/>
        <a:p>
          <a:endParaRPr lang="en-US"/>
        </a:p>
      </dgm:t>
    </dgm:pt>
    <dgm:pt modelId="{3856EAB8-949C-408D-A6E4-941E45CD71B0}">
      <dgm:prSet phldrT="[Text]" custT="1"/>
      <dgm:spPr>
        <a:gradFill flip="none" rotWithShape="1">
          <a:gsLst>
            <a:gs pos="0">
              <a:srgbClr val="4D1C1B"/>
            </a:gs>
            <a:gs pos="50000">
              <a:srgbClr val="883230"/>
            </a:gs>
            <a:gs pos="100000">
              <a:srgbClr val="4D1C1B"/>
            </a:gs>
          </a:gsLst>
          <a:lin ang="0" scaled="1"/>
          <a:tileRect/>
        </a:gradFill>
        <a:ln>
          <a:noFill/>
        </a:ln>
        <a:effectLst>
          <a:outerShdw blurRad="50800" dist="38100" dir="8100000" algn="tr" rotWithShape="0">
            <a:prstClr val="black">
              <a:alpha val="40000"/>
            </a:prstClr>
          </a:outerShdw>
        </a:effectLst>
      </dgm:spPr>
      <dgm:t>
        <a:bodyPr/>
        <a:lstStyle/>
        <a:p>
          <a:r>
            <a:rPr lang="en-US" sz="2600" b="1" dirty="0" smtClean="0">
              <a:latin typeface="Gill Sans MT" pitchFamily="34" charset="0"/>
            </a:rPr>
            <a:t>1 John 3:2-3 </a:t>
          </a:r>
          <a:endParaRPr lang="en-US" sz="2600" b="1" dirty="0">
            <a:latin typeface="Gill Sans MT" pitchFamily="34" charset="0"/>
          </a:endParaRPr>
        </a:p>
      </dgm:t>
    </dgm:pt>
    <dgm:pt modelId="{ECB51387-F340-4607-BC98-F7CBC4D29424}" type="parTrans" cxnId="{F8437F7A-A0F4-4E69-BE6F-FF6DFD226F42}">
      <dgm:prSet/>
      <dgm:spPr/>
      <dgm:t>
        <a:bodyPr/>
        <a:lstStyle/>
        <a:p>
          <a:endParaRPr lang="en-US"/>
        </a:p>
      </dgm:t>
    </dgm:pt>
    <dgm:pt modelId="{719DBD9C-54E7-4B31-8D14-960A262E4059}" type="sibTrans" cxnId="{F8437F7A-A0F4-4E69-BE6F-FF6DFD226F42}">
      <dgm:prSet/>
      <dgm:spPr/>
      <dgm:t>
        <a:bodyPr/>
        <a:lstStyle/>
        <a:p>
          <a:endParaRPr lang="en-US"/>
        </a:p>
      </dgm:t>
    </dgm:pt>
    <dgm:pt modelId="{E634B75E-B69A-45BD-949A-B28DA5F467F7}">
      <dgm:prSet phldrT="[Text]" custT="1"/>
      <dgm:spPr/>
      <dgm:t>
        <a:bodyPr/>
        <a:lstStyle/>
        <a:p>
          <a:pPr algn="ctr"/>
          <a:r>
            <a:rPr lang="en-US" sz="3600" b="1" spc="-100" baseline="0" dirty="0" smtClean="0">
              <a:solidFill>
                <a:schemeClr val="bg1"/>
              </a:solidFill>
              <a:latin typeface="Gill Sans MT" pitchFamily="34" charset="0"/>
            </a:rPr>
            <a:t>Purity</a:t>
          </a:r>
          <a:endParaRPr lang="en-US" sz="3600" spc="-100" baseline="0" dirty="0">
            <a:solidFill>
              <a:schemeClr val="bg1"/>
            </a:solidFill>
            <a:latin typeface="Gill Sans MT" pitchFamily="34" charset="0"/>
          </a:endParaRPr>
        </a:p>
      </dgm:t>
    </dgm:pt>
    <dgm:pt modelId="{3F428930-701C-4CB9-8759-BF2C8E895ED2}" type="parTrans" cxnId="{FB209D1F-F594-4C29-87F5-94DAA9D4D3AA}">
      <dgm:prSet/>
      <dgm:spPr/>
      <dgm:t>
        <a:bodyPr/>
        <a:lstStyle/>
        <a:p>
          <a:endParaRPr lang="en-US"/>
        </a:p>
      </dgm:t>
    </dgm:pt>
    <dgm:pt modelId="{0D8D3E7B-81A2-4A73-A251-95704DD22077}" type="sibTrans" cxnId="{FB209D1F-F594-4C29-87F5-94DAA9D4D3AA}">
      <dgm:prSet/>
      <dgm:spPr/>
      <dgm:t>
        <a:bodyPr/>
        <a:lstStyle/>
        <a:p>
          <a:endParaRPr lang="en-US"/>
        </a:p>
      </dgm:t>
    </dgm:pt>
    <dgm:pt modelId="{2879351E-2988-488A-8B94-15C25D4AD8C2}">
      <dgm:prSet phldrT="[Text]" custT="1"/>
      <dgm:spPr>
        <a:gradFill flip="none" rotWithShape="1">
          <a:gsLst>
            <a:gs pos="0">
              <a:srgbClr val="4D1C1B"/>
            </a:gs>
            <a:gs pos="50000">
              <a:srgbClr val="883230"/>
            </a:gs>
            <a:gs pos="100000">
              <a:srgbClr val="4D1C1B"/>
            </a:gs>
          </a:gsLst>
          <a:lin ang="0" scaled="1"/>
          <a:tileRect/>
        </a:gradFill>
        <a:ln>
          <a:noFill/>
        </a:ln>
        <a:effectLst>
          <a:outerShdw blurRad="50800" dist="38100" dir="8100000" algn="tr" rotWithShape="0">
            <a:prstClr val="black">
              <a:alpha val="40000"/>
            </a:prstClr>
          </a:outerShdw>
        </a:effectLst>
      </dgm:spPr>
      <dgm:t>
        <a:bodyPr/>
        <a:lstStyle/>
        <a:p>
          <a:r>
            <a:rPr lang="en-US" sz="2600" b="1" dirty="0" smtClean="0">
              <a:latin typeface="Gill Sans MT" pitchFamily="34" charset="0"/>
            </a:rPr>
            <a:t>1 John 2:4</a:t>
          </a:r>
          <a:endParaRPr lang="en-US" sz="2600" b="1" dirty="0">
            <a:latin typeface="Gill Sans MT" pitchFamily="34" charset="0"/>
          </a:endParaRPr>
        </a:p>
      </dgm:t>
    </dgm:pt>
    <dgm:pt modelId="{14CE6DE6-7AE4-4065-AB74-552CC1D6A349}" type="parTrans" cxnId="{3FD83816-C361-4D24-8AB6-354B7437A76B}">
      <dgm:prSet/>
      <dgm:spPr/>
      <dgm:t>
        <a:bodyPr/>
        <a:lstStyle/>
        <a:p>
          <a:endParaRPr lang="en-US"/>
        </a:p>
      </dgm:t>
    </dgm:pt>
    <dgm:pt modelId="{881862A2-801E-4409-BBA3-1D28F906DF0D}" type="sibTrans" cxnId="{3FD83816-C361-4D24-8AB6-354B7437A76B}">
      <dgm:prSet/>
      <dgm:spPr/>
      <dgm:t>
        <a:bodyPr/>
        <a:lstStyle/>
        <a:p>
          <a:endParaRPr lang="en-US"/>
        </a:p>
      </dgm:t>
    </dgm:pt>
    <dgm:pt modelId="{368813E9-88F2-4B87-A18F-8968DB02E955}">
      <dgm:prSet phldrT="[Text]" custT="1"/>
      <dgm:spPr/>
      <dgm:t>
        <a:bodyPr/>
        <a:lstStyle/>
        <a:p>
          <a:pPr algn="ctr"/>
          <a:r>
            <a:rPr lang="en-US" sz="2800" b="1" spc="-100" baseline="0" dirty="0" smtClean="0">
              <a:solidFill>
                <a:schemeClr val="bg1"/>
              </a:solidFill>
              <a:latin typeface="Gill Sans MT" pitchFamily="34" charset="0"/>
            </a:rPr>
            <a:t>Keep His Commands</a:t>
          </a:r>
          <a:endParaRPr lang="en-US" sz="2800" b="1" spc="-100" baseline="0" dirty="0">
            <a:solidFill>
              <a:schemeClr val="bg1"/>
            </a:solidFill>
            <a:latin typeface="Gill Sans MT" pitchFamily="34" charset="0"/>
          </a:endParaRPr>
        </a:p>
      </dgm:t>
    </dgm:pt>
    <dgm:pt modelId="{E88ABAB3-92C9-4BE8-8456-BA7C85E7E798}" type="parTrans" cxnId="{1FB74535-938D-4C18-A440-47241A4D8FB5}">
      <dgm:prSet/>
      <dgm:spPr/>
      <dgm:t>
        <a:bodyPr/>
        <a:lstStyle/>
        <a:p>
          <a:endParaRPr lang="en-US"/>
        </a:p>
      </dgm:t>
    </dgm:pt>
    <dgm:pt modelId="{422B2A6C-E95B-4FDB-8D10-DE19A116E7B7}" type="sibTrans" cxnId="{1FB74535-938D-4C18-A440-47241A4D8FB5}">
      <dgm:prSet/>
      <dgm:spPr/>
      <dgm:t>
        <a:bodyPr/>
        <a:lstStyle/>
        <a:p>
          <a:endParaRPr lang="en-US"/>
        </a:p>
      </dgm:t>
    </dgm:pt>
    <dgm:pt modelId="{9BAC8106-8CC6-4773-96AA-9DD524F0259F}" type="pres">
      <dgm:prSet presAssocID="{B63282A7-70A2-40EB-BA90-3E5E0CC5412F}" presName="Name0" presStyleCnt="0">
        <dgm:presLayoutVars>
          <dgm:dir/>
        </dgm:presLayoutVars>
      </dgm:prSet>
      <dgm:spPr/>
      <dgm:t>
        <a:bodyPr/>
        <a:lstStyle/>
        <a:p>
          <a:endParaRPr lang="en-US"/>
        </a:p>
      </dgm:t>
    </dgm:pt>
    <dgm:pt modelId="{7846938B-620B-48DC-889B-BB5890006A03}" type="pres">
      <dgm:prSet presAssocID="{BFD1F271-C6F3-4EB5-8F42-01A31264773A}" presName="composite" presStyleCnt="0"/>
      <dgm:spPr/>
    </dgm:pt>
    <dgm:pt modelId="{6EE71F31-E1FD-4051-8E20-8F20240C9854}" type="pres">
      <dgm:prSet presAssocID="{BFD1F271-C6F3-4EB5-8F42-01A31264773A}" presName="Accent" presStyleLbl="alignAcc1" presStyleIdx="0" presStyleCnt="3"/>
      <dgm:spPr>
        <a:ln w="38100">
          <a:gradFill>
            <a:gsLst>
              <a:gs pos="0">
                <a:srgbClr val="280F0E"/>
              </a:gs>
              <a:gs pos="100000">
                <a:srgbClr val="000000">
                  <a:alpha val="0"/>
                </a:srgbClr>
              </a:gs>
            </a:gsLst>
            <a:lin ang="5400000" scaled="0"/>
          </a:gradFill>
        </a:ln>
      </dgm:spPr>
      <dgm:t>
        <a:bodyPr/>
        <a:lstStyle/>
        <a:p>
          <a:endParaRPr lang="en-US"/>
        </a:p>
      </dgm:t>
    </dgm:pt>
    <dgm:pt modelId="{7E7413C4-7C09-40FD-B67F-7804CD290F9A}" type="pres">
      <dgm:prSet presAssocID="{BFD1F271-C6F3-4EB5-8F42-01A31264773A}" presName="Image" presStyleLbl="node1" presStyleIdx="0" presStyleCnt="3"/>
      <dgm:spPr>
        <a:prstGeom prst="round1Rect">
          <a:avLst/>
        </a:prstGeom>
        <a:blipFill>
          <a:blip xmlns:r="http://schemas.openxmlformats.org/officeDocument/2006/relationships" r:embed="rId1" cstate="print">
            <a:extLst>
              <a:ext uri="{28A0092B-C50C-407E-A947-70E740481C1C}">
                <a14:useLocalDpi xmlns="" xmlns:a14="http://schemas.microsoft.com/office/drawing/2010/main" val="0"/>
              </a:ext>
            </a:extLst>
          </a:blip>
          <a:srcRect/>
          <a:stretch>
            <a:fillRect/>
          </a:stretch>
        </a:blipFill>
        <a:ln>
          <a:noFill/>
        </a:ln>
        <a:effectLst>
          <a:innerShdw blurRad="63500" dist="50800" dir="18900000">
            <a:prstClr val="black">
              <a:alpha val="50000"/>
            </a:prstClr>
          </a:innerShdw>
        </a:effectLst>
      </dgm:spPr>
      <dgm:t>
        <a:bodyPr/>
        <a:lstStyle/>
        <a:p>
          <a:endParaRPr lang="en-US"/>
        </a:p>
      </dgm:t>
    </dgm:pt>
    <dgm:pt modelId="{B2F64801-3A43-43B6-B958-B3D683F772C2}" type="pres">
      <dgm:prSet presAssocID="{BFD1F271-C6F3-4EB5-8F42-01A31264773A}" presName="Child" presStyleLbl="revTx" presStyleIdx="0" presStyleCnt="3">
        <dgm:presLayoutVars>
          <dgm:bulletEnabled val="1"/>
        </dgm:presLayoutVars>
      </dgm:prSet>
      <dgm:spPr/>
      <dgm:t>
        <a:bodyPr/>
        <a:lstStyle/>
        <a:p>
          <a:endParaRPr lang="en-US"/>
        </a:p>
      </dgm:t>
    </dgm:pt>
    <dgm:pt modelId="{7280A11D-BA7D-4498-851F-3374AA3FA2AC}" type="pres">
      <dgm:prSet presAssocID="{BFD1F271-C6F3-4EB5-8F42-01A31264773A}" presName="Parent" presStyleLbl="alignNode1" presStyleIdx="0" presStyleCnt="3">
        <dgm:presLayoutVars>
          <dgm:bulletEnabled val="1"/>
        </dgm:presLayoutVars>
      </dgm:prSet>
      <dgm:spPr>
        <a:prstGeom prst="round2DiagRect">
          <a:avLst/>
        </a:prstGeom>
      </dgm:spPr>
      <dgm:t>
        <a:bodyPr/>
        <a:lstStyle/>
        <a:p>
          <a:endParaRPr lang="en-US"/>
        </a:p>
      </dgm:t>
    </dgm:pt>
    <dgm:pt modelId="{603EBAD6-A84D-40D7-98AC-3E48ACBD8F03}" type="pres">
      <dgm:prSet presAssocID="{2C6514D4-354C-4C04-88DE-F01CB5F87F6A}" presName="sibTrans" presStyleCnt="0"/>
      <dgm:spPr/>
    </dgm:pt>
    <dgm:pt modelId="{24865614-F0C5-4FBB-A223-5B113E817005}" type="pres">
      <dgm:prSet presAssocID="{3856EAB8-949C-408D-A6E4-941E45CD71B0}" presName="composite" presStyleCnt="0"/>
      <dgm:spPr/>
    </dgm:pt>
    <dgm:pt modelId="{9F0CC73E-F503-4F00-9BD7-91C8AA5613F1}" type="pres">
      <dgm:prSet presAssocID="{3856EAB8-949C-408D-A6E4-941E45CD71B0}" presName="Accent" presStyleLbl="alignAcc1" presStyleIdx="1" presStyleCnt="3"/>
      <dgm:spPr>
        <a:ln w="38100">
          <a:gradFill>
            <a:gsLst>
              <a:gs pos="0">
                <a:srgbClr val="280F0E"/>
              </a:gs>
              <a:gs pos="100000">
                <a:srgbClr val="000000">
                  <a:alpha val="0"/>
                </a:srgbClr>
              </a:gs>
            </a:gsLst>
            <a:lin ang="5400000" scaled="0"/>
          </a:gradFill>
        </a:ln>
      </dgm:spPr>
      <dgm:t>
        <a:bodyPr/>
        <a:lstStyle/>
        <a:p>
          <a:endParaRPr lang="en-US"/>
        </a:p>
      </dgm:t>
    </dgm:pt>
    <dgm:pt modelId="{67DCCFF5-35CE-4975-B1FA-880272C581D1}" type="pres">
      <dgm:prSet presAssocID="{3856EAB8-949C-408D-A6E4-941E45CD71B0}" presName="Image" presStyleLbl="node1" presStyleIdx="1" presStyleCnt="3"/>
      <dgm:spPr>
        <a:prstGeom prst="round1Rect">
          <a:avLst/>
        </a:prstGeom>
        <a:blipFill>
          <a:blip xmlns:r="http://schemas.openxmlformats.org/officeDocument/2006/relationships" r:embed="rId2" cstate="print">
            <a:extLst>
              <a:ext uri="{28A0092B-C50C-407E-A947-70E740481C1C}">
                <a14:useLocalDpi xmlns="" xmlns:a14="http://schemas.microsoft.com/office/drawing/2010/main" val="0"/>
              </a:ext>
            </a:extLst>
          </a:blip>
          <a:srcRect/>
          <a:stretch>
            <a:fillRect/>
          </a:stretch>
        </a:blipFill>
        <a:ln>
          <a:noFill/>
        </a:ln>
        <a:effectLst>
          <a:innerShdw blurRad="63500" dist="50800" dir="18900000">
            <a:prstClr val="black">
              <a:alpha val="50000"/>
            </a:prstClr>
          </a:innerShdw>
        </a:effectLst>
      </dgm:spPr>
      <dgm:t>
        <a:bodyPr/>
        <a:lstStyle/>
        <a:p>
          <a:endParaRPr lang="en-US"/>
        </a:p>
      </dgm:t>
    </dgm:pt>
    <dgm:pt modelId="{5AB57B8F-CA64-436E-A0E8-FE9731F3E6DE}" type="pres">
      <dgm:prSet presAssocID="{3856EAB8-949C-408D-A6E4-941E45CD71B0}" presName="Child" presStyleLbl="revTx" presStyleIdx="1" presStyleCnt="3">
        <dgm:presLayoutVars>
          <dgm:bulletEnabled val="1"/>
        </dgm:presLayoutVars>
      </dgm:prSet>
      <dgm:spPr/>
      <dgm:t>
        <a:bodyPr/>
        <a:lstStyle/>
        <a:p>
          <a:endParaRPr lang="en-US"/>
        </a:p>
      </dgm:t>
    </dgm:pt>
    <dgm:pt modelId="{F62A90DE-2642-464C-9280-6F593CF60FBF}" type="pres">
      <dgm:prSet presAssocID="{3856EAB8-949C-408D-A6E4-941E45CD71B0}" presName="Parent" presStyleLbl="alignNode1" presStyleIdx="1" presStyleCnt="3">
        <dgm:presLayoutVars>
          <dgm:bulletEnabled val="1"/>
        </dgm:presLayoutVars>
      </dgm:prSet>
      <dgm:spPr>
        <a:prstGeom prst="round2DiagRect">
          <a:avLst/>
        </a:prstGeom>
      </dgm:spPr>
      <dgm:t>
        <a:bodyPr/>
        <a:lstStyle/>
        <a:p>
          <a:endParaRPr lang="en-US"/>
        </a:p>
      </dgm:t>
    </dgm:pt>
    <dgm:pt modelId="{9B5D9EF6-9F70-4DEC-944D-F6606BEB9AA7}" type="pres">
      <dgm:prSet presAssocID="{719DBD9C-54E7-4B31-8D14-960A262E4059}" presName="sibTrans" presStyleCnt="0"/>
      <dgm:spPr/>
    </dgm:pt>
    <dgm:pt modelId="{9A150E43-8FB0-4614-8517-B57D7DBCE5F2}" type="pres">
      <dgm:prSet presAssocID="{2879351E-2988-488A-8B94-15C25D4AD8C2}" presName="composite" presStyleCnt="0"/>
      <dgm:spPr/>
    </dgm:pt>
    <dgm:pt modelId="{AD89D675-E175-4FF3-8F50-BBF50D9E32C4}" type="pres">
      <dgm:prSet presAssocID="{2879351E-2988-488A-8B94-15C25D4AD8C2}" presName="Accent" presStyleLbl="alignAcc1" presStyleIdx="2" presStyleCnt="3"/>
      <dgm:spPr>
        <a:ln w="38100">
          <a:gradFill>
            <a:gsLst>
              <a:gs pos="0">
                <a:srgbClr val="280F0E"/>
              </a:gs>
              <a:gs pos="100000">
                <a:srgbClr val="000000">
                  <a:alpha val="0"/>
                </a:srgbClr>
              </a:gs>
            </a:gsLst>
            <a:lin ang="5400000" scaled="0"/>
          </a:gradFill>
        </a:ln>
      </dgm:spPr>
      <dgm:t>
        <a:bodyPr/>
        <a:lstStyle/>
        <a:p>
          <a:endParaRPr lang="en-US"/>
        </a:p>
      </dgm:t>
    </dgm:pt>
    <dgm:pt modelId="{D1B0BBF7-099D-42AE-80F3-58CFA928DE2B}" type="pres">
      <dgm:prSet presAssocID="{2879351E-2988-488A-8B94-15C25D4AD8C2}" presName="Image" presStyleLbl="node1" presStyleIdx="2" presStyleCnt="3"/>
      <dgm:spPr>
        <a:prstGeom prst="round1Rect">
          <a:avLst/>
        </a:prstGeom>
        <a:blipFill>
          <a:blip xmlns:r="http://schemas.openxmlformats.org/officeDocument/2006/relationships" r:embed="rId3" cstate="print">
            <a:extLst>
              <a:ext uri="{28A0092B-C50C-407E-A947-70E740481C1C}">
                <a14:useLocalDpi xmlns="" xmlns:a14="http://schemas.microsoft.com/office/drawing/2010/main" val="0"/>
              </a:ext>
            </a:extLst>
          </a:blip>
          <a:srcRect/>
          <a:stretch>
            <a:fillRect/>
          </a:stretch>
        </a:blipFill>
        <a:ln>
          <a:noFill/>
        </a:ln>
        <a:effectLst>
          <a:innerShdw blurRad="63500" dist="50800" dir="18900000">
            <a:prstClr val="black">
              <a:alpha val="50000"/>
            </a:prstClr>
          </a:innerShdw>
        </a:effectLst>
      </dgm:spPr>
      <dgm:t>
        <a:bodyPr/>
        <a:lstStyle/>
        <a:p>
          <a:endParaRPr lang="en-US"/>
        </a:p>
      </dgm:t>
    </dgm:pt>
    <dgm:pt modelId="{2CC0510A-D5E0-4210-82F4-A6D466888A3E}" type="pres">
      <dgm:prSet presAssocID="{2879351E-2988-488A-8B94-15C25D4AD8C2}" presName="Child" presStyleLbl="revTx" presStyleIdx="2" presStyleCnt="3">
        <dgm:presLayoutVars>
          <dgm:bulletEnabled val="1"/>
        </dgm:presLayoutVars>
      </dgm:prSet>
      <dgm:spPr/>
      <dgm:t>
        <a:bodyPr/>
        <a:lstStyle/>
        <a:p>
          <a:endParaRPr lang="en-US"/>
        </a:p>
      </dgm:t>
    </dgm:pt>
    <dgm:pt modelId="{F9EAB057-2BD4-412C-9B22-97C8795AAB98}" type="pres">
      <dgm:prSet presAssocID="{2879351E-2988-488A-8B94-15C25D4AD8C2}" presName="Parent" presStyleLbl="alignNode1" presStyleIdx="2" presStyleCnt="3">
        <dgm:presLayoutVars>
          <dgm:bulletEnabled val="1"/>
        </dgm:presLayoutVars>
      </dgm:prSet>
      <dgm:spPr>
        <a:prstGeom prst="round2DiagRect">
          <a:avLst/>
        </a:prstGeom>
      </dgm:spPr>
      <dgm:t>
        <a:bodyPr/>
        <a:lstStyle/>
        <a:p>
          <a:endParaRPr lang="en-US"/>
        </a:p>
      </dgm:t>
    </dgm:pt>
  </dgm:ptLst>
  <dgm:cxnLst>
    <dgm:cxn modelId="{D42CDBE4-CF84-45EF-8D14-0FD30EDAB9EC}" type="presOf" srcId="{BFD1F271-C6F3-4EB5-8F42-01A31264773A}" destId="{7280A11D-BA7D-4498-851F-3374AA3FA2AC}" srcOrd="0" destOrd="0" presId="urn:microsoft.com/office/officeart/2008/layout/TitlePictureLineup"/>
    <dgm:cxn modelId="{FB209D1F-F594-4C29-87F5-94DAA9D4D3AA}" srcId="{3856EAB8-949C-408D-A6E4-941E45CD71B0}" destId="{E634B75E-B69A-45BD-949A-B28DA5F467F7}" srcOrd="0" destOrd="0" parTransId="{3F428930-701C-4CB9-8759-BF2C8E895ED2}" sibTransId="{0D8D3E7B-81A2-4A73-A251-95704DD22077}"/>
    <dgm:cxn modelId="{F8437F7A-A0F4-4E69-BE6F-FF6DFD226F42}" srcId="{B63282A7-70A2-40EB-BA90-3E5E0CC5412F}" destId="{3856EAB8-949C-408D-A6E4-941E45CD71B0}" srcOrd="1" destOrd="0" parTransId="{ECB51387-F340-4607-BC98-F7CBC4D29424}" sibTransId="{719DBD9C-54E7-4B31-8D14-960A262E4059}"/>
    <dgm:cxn modelId="{377008EB-9505-4EEE-A130-096970EC90BC}" type="presOf" srcId="{EB8B5144-5386-4192-A705-9058E77C01B1}" destId="{B2F64801-3A43-43B6-B958-B3D683F772C2}" srcOrd="0" destOrd="0" presId="urn:microsoft.com/office/officeart/2008/layout/TitlePictureLineup"/>
    <dgm:cxn modelId="{D9A1D342-1143-4E6C-9942-244B6066F27A}" type="presOf" srcId="{3856EAB8-949C-408D-A6E4-941E45CD71B0}" destId="{F62A90DE-2642-464C-9280-6F593CF60FBF}" srcOrd="0" destOrd="0" presId="urn:microsoft.com/office/officeart/2008/layout/TitlePictureLineup"/>
    <dgm:cxn modelId="{6BF781ED-78DE-455F-9B45-64903A4E6B0F}" type="presOf" srcId="{B63282A7-70A2-40EB-BA90-3E5E0CC5412F}" destId="{9BAC8106-8CC6-4773-96AA-9DD524F0259F}" srcOrd="0" destOrd="0" presId="urn:microsoft.com/office/officeart/2008/layout/TitlePictureLineup"/>
    <dgm:cxn modelId="{1FB74535-938D-4C18-A440-47241A4D8FB5}" srcId="{2879351E-2988-488A-8B94-15C25D4AD8C2}" destId="{368813E9-88F2-4B87-A18F-8968DB02E955}" srcOrd="0" destOrd="0" parTransId="{E88ABAB3-92C9-4BE8-8456-BA7C85E7E798}" sibTransId="{422B2A6C-E95B-4FDB-8D10-DE19A116E7B7}"/>
    <dgm:cxn modelId="{3FD83816-C361-4D24-8AB6-354B7437A76B}" srcId="{B63282A7-70A2-40EB-BA90-3E5E0CC5412F}" destId="{2879351E-2988-488A-8B94-15C25D4AD8C2}" srcOrd="2" destOrd="0" parTransId="{14CE6DE6-7AE4-4065-AB74-552CC1D6A349}" sibTransId="{881862A2-801E-4409-BBA3-1D28F906DF0D}"/>
    <dgm:cxn modelId="{D27700E4-2117-4716-8A2D-73DF369C4B31}" type="presOf" srcId="{368813E9-88F2-4B87-A18F-8968DB02E955}" destId="{2CC0510A-D5E0-4210-82F4-A6D466888A3E}" srcOrd="0" destOrd="0" presId="urn:microsoft.com/office/officeart/2008/layout/TitlePictureLineup"/>
    <dgm:cxn modelId="{B5314403-8592-43AB-9B0C-026A9911C1D1}" srcId="{BFD1F271-C6F3-4EB5-8F42-01A31264773A}" destId="{EB8B5144-5386-4192-A705-9058E77C01B1}" srcOrd="0" destOrd="0" parTransId="{612008EB-7F87-40A4-A6E3-E86E6DEDC204}" sibTransId="{EE092C9A-F204-4DB9-9C74-C3AA7F3D68FC}"/>
    <dgm:cxn modelId="{A5C2BC63-CD93-4ED2-8B91-F588E0E68119}" srcId="{B63282A7-70A2-40EB-BA90-3E5E0CC5412F}" destId="{BFD1F271-C6F3-4EB5-8F42-01A31264773A}" srcOrd="0" destOrd="0" parTransId="{074B466C-5E74-43B0-AC01-3032107620EA}" sibTransId="{2C6514D4-354C-4C04-88DE-F01CB5F87F6A}"/>
    <dgm:cxn modelId="{E672AA18-8B98-4287-8935-CE28E5C058DE}" type="presOf" srcId="{2879351E-2988-488A-8B94-15C25D4AD8C2}" destId="{F9EAB057-2BD4-412C-9B22-97C8795AAB98}" srcOrd="0" destOrd="0" presId="urn:microsoft.com/office/officeart/2008/layout/TitlePictureLineup"/>
    <dgm:cxn modelId="{757A5127-D42B-43E3-B4DB-A7CFA4CD10D2}" type="presOf" srcId="{E634B75E-B69A-45BD-949A-B28DA5F467F7}" destId="{5AB57B8F-CA64-436E-A0E8-FE9731F3E6DE}" srcOrd="0" destOrd="0" presId="urn:microsoft.com/office/officeart/2008/layout/TitlePictureLineup"/>
    <dgm:cxn modelId="{BBA04B5F-EAAF-4677-9AD6-5DFBF1CB370B}" type="presParOf" srcId="{9BAC8106-8CC6-4773-96AA-9DD524F0259F}" destId="{7846938B-620B-48DC-889B-BB5890006A03}" srcOrd="0" destOrd="0" presId="urn:microsoft.com/office/officeart/2008/layout/TitlePictureLineup"/>
    <dgm:cxn modelId="{591918FA-95FE-499A-9123-4B3BA41403D7}" type="presParOf" srcId="{7846938B-620B-48DC-889B-BB5890006A03}" destId="{6EE71F31-E1FD-4051-8E20-8F20240C9854}" srcOrd="0" destOrd="0" presId="urn:microsoft.com/office/officeart/2008/layout/TitlePictureLineup"/>
    <dgm:cxn modelId="{63562018-EEB6-4968-9E13-74527A928D32}" type="presParOf" srcId="{7846938B-620B-48DC-889B-BB5890006A03}" destId="{7E7413C4-7C09-40FD-B67F-7804CD290F9A}" srcOrd="1" destOrd="0" presId="urn:microsoft.com/office/officeart/2008/layout/TitlePictureLineup"/>
    <dgm:cxn modelId="{4FA765A1-B2B7-40F1-89F9-1516E01DE20B}" type="presParOf" srcId="{7846938B-620B-48DC-889B-BB5890006A03}" destId="{B2F64801-3A43-43B6-B958-B3D683F772C2}" srcOrd="2" destOrd="0" presId="urn:microsoft.com/office/officeart/2008/layout/TitlePictureLineup"/>
    <dgm:cxn modelId="{307A64DC-8728-413E-8537-6BA4F7A69CE9}" type="presParOf" srcId="{7846938B-620B-48DC-889B-BB5890006A03}" destId="{7280A11D-BA7D-4498-851F-3374AA3FA2AC}" srcOrd="3" destOrd="0" presId="urn:microsoft.com/office/officeart/2008/layout/TitlePictureLineup"/>
    <dgm:cxn modelId="{E577C62D-2072-4984-8C1F-9AC46C22C5C5}" type="presParOf" srcId="{9BAC8106-8CC6-4773-96AA-9DD524F0259F}" destId="{603EBAD6-A84D-40D7-98AC-3E48ACBD8F03}" srcOrd="1" destOrd="0" presId="urn:microsoft.com/office/officeart/2008/layout/TitlePictureLineup"/>
    <dgm:cxn modelId="{87EDCE2F-66A1-4BE4-8CB2-15306574BA6A}" type="presParOf" srcId="{9BAC8106-8CC6-4773-96AA-9DD524F0259F}" destId="{24865614-F0C5-4FBB-A223-5B113E817005}" srcOrd="2" destOrd="0" presId="urn:microsoft.com/office/officeart/2008/layout/TitlePictureLineup"/>
    <dgm:cxn modelId="{1D974C31-076B-4E8C-AD0C-9BEDA1AC5B23}" type="presParOf" srcId="{24865614-F0C5-4FBB-A223-5B113E817005}" destId="{9F0CC73E-F503-4F00-9BD7-91C8AA5613F1}" srcOrd="0" destOrd="0" presId="urn:microsoft.com/office/officeart/2008/layout/TitlePictureLineup"/>
    <dgm:cxn modelId="{7FDA4C9A-4742-4E15-9EF1-C60A91270CD5}" type="presParOf" srcId="{24865614-F0C5-4FBB-A223-5B113E817005}" destId="{67DCCFF5-35CE-4975-B1FA-880272C581D1}" srcOrd="1" destOrd="0" presId="urn:microsoft.com/office/officeart/2008/layout/TitlePictureLineup"/>
    <dgm:cxn modelId="{3604B7A6-C256-4ECE-B188-C268322C460C}" type="presParOf" srcId="{24865614-F0C5-4FBB-A223-5B113E817005}" destId="{5AB57B8F-CA64-436E-A0E8-FE9731F3E6DE}" srcOrd="2" destOrd="0" presId="urn:microsoft.com/office/officeart/2008/layout/TitlePictureLineup"/>
    <dgm:cxn modelId="{4F5D178A-07F8-4B2B-BD0F-1E47B8ACDCB6}" type="presParOf" srcId="{24865614-F0C5-4FBB-A223-5B113E817005}" destId="{F62A90DE-2642-464C-9280-6F593CF60FBF}" srcOrd="3" destOrd="0" presId="urn:microsoft.com/office/officeart/2008/layout/TitlePictureLineup"/>
    <dgm:cxn modelId="{C5DBFB4B-FF37-44E1-8746-323282CE93A2}" type="presParOf" srcId="{9BAC8106-8CC6-4773-96AA-9DD524F0259F}" destId="{9B5D9EF6-9F70-4DEC-944D-F6606BEB9AA7}" srcOrd="3" destOrd="0" presId="urn:microsoft.com/office/officeart/2008/layout/TitlePictureLineup"/>
    <dgm:cxn modelId="{FC56D1D4-A0F5-4493-983C-80C8E3D30F01}" type="presParOf" srcId="{9BAC8106-8CC6-4773-96AA-9DD524F0259F}" destId="{9A150E43-8FB0-4614-8517-B57D7DBCE5F2}" srcOrd="4" destOrd="0" presId="urn:microsoft.com/office/officeart/2008/layout/TitlePictureLineup"/>
    <dgm:cxn modelId="{823FBB57-819E-4501-8DCB-F6AFFE06E3C2}" type="presParOf" srcId="{9A150E43-8FB0-4614-8517-B57D7DBCE5F2}" destId="{AD89D675-E175-4FF3-8F50-BBF50D9E32C4}" srcOrd="0" destOrd="0" presId="urn:microsoft.com/office/officeart/2008/layout/TitlePictureLineup"/>
    <dgm:cxn modelId="{49276ED1-FEC0-440E-85A6-2DEC1D6234FC}" type="presParOf" srcId="{9A150E43-8FB0-4614-8517-B57D7DBCE5F2}" destId="{D1B0BBF7-099D-42AE-80F3-58CFA928DE2B}" srcOrd="1" destOrd="0" presId="urn:microsoft.com/office/officeart/2008/layout/TitlePictureLineup"/>
    <dgm:cxn modelId="{1948450F-241A-4E6C-B8DF-BE5354594151}" type="presParOf" srcId="{9A150E43-8FB0-4614-8517-B57D7DBCE5F2}" destId="{2CC0510A-D5E0-4210-82F4-A6D466888A3E}" srcOrd="2" destOrd="0" presId="urn:microsoft.com/office/officeart/2008/layout/TitlePictureLineup"/>
    <dgm:cxn modelId="{54CA7424-5DD7-402F-9FB6-AAB00ED85C4A}" type="presParOf" srcId="{9A150E43-8FB0-4614-8517-B57D7DBCE5F2}" destId="{F9EAB057-2BD4-412C-9B22-97C8795AAB98}" srcOrd="3" destOrd="0" presId="urn:microsoft.com/office/officeart/2008/layout/TitlePictureLineup"/>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EE71F31-E1FD-4051-8E20-8F20240C9854}">
      <dsp:nvSpPr>
        <dsp:cNvPr id="0" name=""/>
        <dsp:cNvSpPr/>
      </dsp:nvSpPr>
      <dsp:spPr>
        <a:xfrm>
          <a:off x="4241" y="765036"/>
          <a:ext cx="0" cy="4365143"/>
        </a:xfrm>
        <a:prstGeom prst="line">
          <a:avLst/>
        </a:prstGeom>
        <a:solidFill>
          <a:schemeClr val="lt1">
            <a:alpha val="90000"/>
            <a:hueOff val="0"/>
            <a:satOff val="0"/>
            <a:lumOff val="0"/>
            <a:alphaOff val="0"/>
          </a:schemeClr>
        </a:solidFill>
        <a:ln w="38100" cap="flat" cmpd="sng" algn="ctr">
          <a:gradFill>
            <a:gsLst>
              <a:gs pos="0">
                <a:srgbClr val="280F0E"/>
              </a:gs>
              <a:gs pos="100000">
                <a:srgbClr val="000000">
                  <a:alpha val="0"/>
                </a:srgbClr>
              </a:gs>
            </a:gsLst>
            <a:lin ang="5400000" scaled="0"/>
          </a:gradFill>
          <a:prstDash val="solid"/>
        </a:ln>
        <a:effectLst/>
      </dsp:spPr>
      <dsp:style>
        <a:lnRef idx="2">
          <a:scrgbClr r="0" g="0" b="0"/>
        </a:lnRef>
        <a:fillRef idx="1">
          <a:scrgbClr r="0" g="0" b="0"/>
        </a:fillRef>
        <a:effectRef idx="0">
          <a:scrgbClr r="0" g="0" b="0"/>
        </a:effectRef>
        <a:fontRef idx="minor"/>
      </dsp:style>
    </dsp:sp>
    <dsp:sp modelId="{7E7413C4-7C09-40FD-B67F-7804CD290F9A}">
      <dsp:nvSpPr>
        <dsp:cNvPr id="0" name=""/>
        <dsp:cNvSpPr/>
      </dsp:nvSpPr>
      <dsp:spPr>
        <a:xfrm>
          <a:off x="125495" y="910540"/>
          <a:ext cx="2295823" cy="1964314"/>
        </a:xfrm>
        <a:prstGeom prst="round1Rect">
          <a:avLst/>
        </a:prstGeom>
        <a:blipFill>
          <a:blip xmlns:r="http://schemas.openxmlformats.org/officeDocument/2006/relationships" r:embed="rId1" cstate="print">
            <a:extLst>
              <a:ext uri="{28A0092B-C50C-407E-A947-70E740481C1C}">
                <a14:useLocalDpi xmlns="" xmlns:a14="http://schemas.microsoft.com/office/drawing/2010/main" val="0"/>
              </a:ext>
            </a:extLst>
          </a:blip>
          <a:srcRect/>
          <a:stretch>
            <a:fillRect/>
          </a:stretch>
        </a:blipFill>
        <a:ln w="25400" cap="flat" cmpd="sng" algn="ctr">
          <a:noFill/>
          <a:prstDash val="solid"/>
        </a:ln>
        <a:effectLst>
          <a:innerShdw blurRad="63500" dist="50800" dir="18900000">
            <a:prstClr val="black">
              <a:alpha val="50000"/>
            </a:prstClr>
          </a:innerShdw>
        </a:effectLst>
      </dsp:spPr>
      <dsp:style>
        <a:lnRef idx="2">
          <a:scrgbClr r="0" g="0" b="0"/>
        </a:lnRef>
        <a:fillRef idx="1">
          <a:scrgbClr r="0" g="0" b="0"/>
        </a:fillRef>
        <a:effectRef idx="0">
          <a:scrgbClr r="0" g="0" b="0"/>
        </a:effectRef>
        <a:fontRef idx="minor">
          <a:schemeClr val="lt1"/>
        </a:fontRef>
      </dsp:style>
    </dsp:sp>
    <dsp:sp modelId="{B2F64801-3A43-43B6-B958-B3D683F772C2}">
      <dsp:nvSpPr>
        <dsp:cNvPr id="0" name=""/>
        <dsp:cNvSpPr/>
      </dsp:nvSpPr>
      <dsp:spPr>
        <a:xfrm>
          <a:off x="125495" y="2874855"/>
          <a:ext cx="2295823" cy="22553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280" tIns="81280" rIns="81280" bIns="81280" numCol="1" spcCol="1270" anchor="t" anchorCtr="0">
          <a:noAutofit/>
        </a:bodyPr>
        <a:lstStyle/>
        <a:p>
          <a:pPr lvl="0" algn="ctr" defTabSz="1422400">
            <a:lnSpc>
              <a:spcPct val="90000"/>
            </a:lnSpc>
            <a:spcBef>
              <a:spcPct val="0"/>
            </a:spcBef>
            <a:spcAft>
              <a:spcPct val="35000"/>
            </a:spcAft>
          </a:pPr>
          <a:r>
            <a:rPr lang="en-US" sz="3200" b="1" kern="1200" dirty="0" smtClean="0">
              <a:solidFill>
                <a:schemeClr val="bg1"/>
              </a:solidFill>
              <a:latin typeface="Gill Sans MT" pitchFamily="34" charset="0"/>
            </a:rPr>
            <a:t>Fellowship with God and One Another</a:t>
          </a:r>
          <a:endParaRPr lang="en-US" sz="3200" b="1" kern="1200" dirty="0">
            <a:solidFill>
              <a:schemeClr val="bg1"/>
            </a:solidFill>
            <a:latin typeface="Gill Sans MT" pitchFamily="34" charset="0"/>
          </a:endParaRPr>
        </a:p>
      </dsp:txBody>
      <dsp:txXfrm>
        <a:off x="125495" y="2874855"/>
        <a:ext cx="2295823" cy="2255324"/>
      </dsp:txXfrm>
    </dsp:sp>
    <dsp:sp modelId="{7280A11D-BA7D-4498-851F-3374AA3FA2AC}">
      <dsp:nvSpPr>
        <dsp:cNvPr id="0" name=""/>
        <dsp:cNvSpPr/>
      </dsp:nvSpPr>
      <dsp:spPr>
        <a:xfrm>
          <a:off x="4241" y="280020"/>
          <a:ext cx="2425079" cy="485015"/>
        </a:xfrm>
        <a:prstGeom prst="round2DiagRect">
          <a:avLst/>
        </a:prstGeom>
        <a:gradFill flip="none" rotWithShape="1">
          <a:gsLst>
            <a:gs pos="0">
              <a:srgbClr val="4D1C1B"/>
            </a:gs>
            <a:gs pos="50000">
              <a:srgbClr val="883230"/>
            </a:gs>
            <a:gs pos="100000">
              <a:srgbClr val="4D1C1B"/>
            </a:gs>
          </a:gsLst>
          <a:lin ang="0" scaled="1"/>
          <a:tileRect/>
        </a:gradFill>
        <a:ln w="25400" cap="flat" cmpd="sng" algn="ctr">
          <a:noFill/>
          <a:prstDash val="solid"/>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66040" tIns="66040" rIns="66040" bIns="66040" numCol="1" spcCol="1270" anchor="ctr" anchorCtr="0">
          <a:noAutofit/>
        </a:bodyPr>
        <a:lstStyle/>
        <a:p>
          <a:pPr lvl="0" algn="ctr" defTabSz="1155700">
            <a:lnSpc>
              <a:spcPct val="90000"/>
            </a:lnSpc>
            <a:spcBef>
              <a:spcPct val="0"/>
            </a:spcBef>
            <a:spcAft>
              <a:spcPct val="35000"/>
            </a:spcAft>
          </a:pPr>
          <a:r>
            <a:rPr lang="en-US" sz="2600" b="1" kern="1200" dirty="0" smtClean="0">
              <a:latin typeface="Gill Sans MT" pitchFamily="34" charset="0"/>
            </a:rPr>
            <a:t>1 John 1:3</a:t>
          </a:r>
          <a:endParaRPr lang="en-US" sz="2600" b="1" kern="1200" dirty="0">
            <a:latin typeface="Gill Sans MT" pitchFamily="34" charset="0"/>
          </a:endParaRPr>
        </a:p>
      </dsp:txBody>
      <dsp:txXfrm>
        <a:off x="4241" y="280020"/>
        <a:ext cx="2425079" cy="485015"/>
      </dsp:txXfrm>
    </dsp:sp>
    <dsp:sp modelId="{9F0CC73E-F503-4F00-9BD7-91C8AA5613F1}">
      <dsp:nvSpPr>
        <dsp:cNvPr id="0" name=""/>
        <dsp:cNvSpPr/>
      </dsp:nvSpPr>
      <dsp:spPr>
        <a:xfrm>
          <a:off x="2787960" y="765036"/>
          <a:ext cx="0" cy="4365143"/>
        </a:xfrm>
        <a:prstGeom prst="line">
          <a:avLst/>
        </a:prstGeom>
        <a:solidFill>
          <a:schemeClr val="lt1">
            <a:alpha val="90000"/>
            <a:hueOff val="0"/>
            <a:satOff val="0"/>
            <a:lumOff val="0"/>
            <a:alphaOff val="0"/>
          </a:schemeClr>
        </a:solidFill>
        <a:ln w="38100" cap="flat" cmpd="sng" algn="ctr">
          <a:gradFill>
            <a:gsLst>
              <a:gs pos="0">
                <a:srgbClr val="280F0E"/>
              </a:gs>
              <a:gs pos="100000">
                <a:srgbClr val="000000">
                  <a:alpha val="0"/>
                </a:srgbClr>
              </a:gs>
            </a:gsLst>
            <a:lin ang="5400000" scaled="0"/>
          </a:gradFill>
          <a:prstDash val="solid"/>
        </a:ln>
        <a:effectLst/>
      </dsp:spPr>
      <dsp:style>
        <a:lnRef idx="2">
          <a:scrgbClr r="0" g="0" b="0"/>
        </a:lnRef>
        <a:fillRef idx="1">
          <a:scrgbClr r="0" g="0" b="0"/>
        </a:fillRef>
        <a:effectRef idx="0">
          <a:scrgbClr r="0" g="0" b="0"/>
        </a:effectRef>
        <a:fontRef idx="minor"/>
      </dsp:style>
    </dsp:sp>
    <dsp:sp modelId="{67DCCFF5-35CE-4975-B1FA-880272C581D1}">
      <dsp:nvSpPr>
        <dsp:cNvPr id="0" name=""/>
        <dsp:cNvSpPr/>
      </dsp:nvSpPr>
      <dsp:spPr>
        <a:xfrm>
          <a:off x="2909214" y="910540"/>
          <a:ext cx="2295823" cy="1964314"/>
        </a:xfrm>
        <a:prstGeom prst="round1Rect">
          <a:avLst/>
        </a:prstGeom>
        <a:blipFill>
          <a:blip xmlns:r="http://schemas.openxmlformats.org/officeDocument/2006/relationships" r:embed="rId2" cstate="print">
            <a:extLst>
              <a:ext uri="{28A0092B-C50C-407E-A947-70E740481C1C}">
                <a14:useLocalDpi xmlns="" xmlns:a14="http://schemas.microsoft.com/office/drawing/2010/main" val="0"/>
              </a:ext>
            </a:extLst>
          </a:blip>
          <a:srcRect/>
          <a:stretch>
            <a:fillRect/>
          </a:stretch>
        </a:blipFill>
        <a:ln w="25400" cap="flat" cmpd="sng" algn="ctr">
          <a:noFill/>
          <a:prstDash val="solid"/>
        </a:ln>
        <a:effectLst>
          <a:innerShdw blurRad="63500" dist="50800" dir="18900000">
            <a:prstClr val="black">
              <a:alpha val="50000"/>
            </a:prstClr>
          </a:innerShdw>
        </a:effectLst>
      </dsp:spPr>
      <dsp:style>
        <a:lnRef idx="2">
          <a:scrgbClr r="0" g="0" b="0"/>
        </a:lnRef>
        <a:fillRef idx="1">
          <a:scrgbClr r="0" g="0" b="0"/>
        </a:fillRef>
        <a:effectRef idx="0">
          <a:scrgbClr r="0" g="0" b="0"/>
        </a:effectRef>
        <a:fontRef idx="minor">
          <a:schemeClr val="lt1"/>
        </a:fontRef>
      </dsp:style>
    </dsp:sp>
    <dsp:sp modelId="{5AB57B8F-CA64-436E-A0E8-FE9731F3E6DE}">
      <dsp:nvSpPr>
        <dsp:cNvPr id="0" name=""/>
        <dsp:cNvSpPr/>
      </dsp:nvSpPr>
      <dsp:spPr>
        <a:xfrm>
          <a:off x="2909214" y="2874855"/>
          <a:ext cx="2295823" cy="22553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ctr" defTabSz="1333500">
            <a:lnSpc>
              <a:spcPct val="90000"/>
            </a:lnSpc>
            <a:spcBef>
              <a:spcPct val="0"/>
            </a:spcBef>
            <a:spcAft>
              <a:spcPct val="35000"/>
            </a:spcAft>
          </a:pPr>
          <a:r>
            <a:rPr lang="en-US" sz="3000" b="1" kern="1200" spc="-100" baseline="0" dirty="0" smtClean="0">
              <a:solidFill>
                <a:schemeClr val="bg1"/>
              </a:solidFill>
              <a:latin typeface="Gill Sans MT" pitchFamily="34" charset="0"/>
            </a:rPr>
            <a:t>Forgiveness of Sins</a:t>
          </a:r>
          <a:endParaRPr lang="en-US" sz="3000" kern="1200" spc="-100" baseline="0" dirty="0">
            <a:solidFill>
              <a:schemeClr val="bg1"/>
            </a:solidFill>
            <a:latin typeface="Gill Sans MT" pitchFamily="34" charset="0"/>
          </a:endParaRPr>
        </a:p>
      </dsp:txBody>
      <dsp:txXfrm>
        <a:off x="2909214" y="2874855"/>
        <a:ext cx="2295823" cy="2255324"/>
      </dsp:txXfrm>
    </dsp:sp>
    <dsp:sp modelId="{F62A90DE-2642-464C-9280-6F593CF60FBF}">
      <dsp:nvSpPr>
        <dsp:cNvPr id="0" name=""/>
        <dsp:cNvSpPr/>
      </dsp:nvSpPr>
      <dsp:spPr>
        <a:xfrm>
          <a:off x="2787960" y="280020"/>
          <a:ext cx="2425079" cy="485015"/>
        </a:xfrm>
        <a:prstGeom prst="round2DiagRect">
          <a:avLst/>
        </a:prstGeom>
        <a:gradFill flip="none" rotWithShape="1">
          <a:gsLst>
            <a:gs pos="0">
              <a:srgbClr val="4D1C1B"/>
            </a:gs>
            <a:gs pos="50000">
              <a:srgbClr val="883230"/>
            </a:gs>
            <a:gs pos="100000">
              <a:srgbClr val="4D1C1B"/>
            </a:gs>
          </a:gsLst>
          <a:lin ang="0" scaled="1"/>
          <a:tileRect/>
        </a:gradFill>
        <a:ln w="25400" cap="flat" cmpd="sng" algn="ctr">
          <a:noFill/>
          <a:prstDash val="solid"/>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66040" tIns="66040" rIns="66040" bIns="66040" numCol="1" spcCol="1270" anchor="ctr" anchorCtr="0">
          <a:noAutofit/>
        </a:bodyPr>
        <a:lstStyle/>
        <a:p>
          <a:pPr lvl="0" algn="ctr" defTabSz="1155700">
            <a:lnSpc>
              <a:spcPct val="90000"/>
            </a:lnSpc>
            <a:spcBef>
              <a:spcPct val="0"/>
            </a:spcBef>
            <a:spcAft>
              <a:spcPct val="35000"/>
            </a:spcAft>
          </a:pPr>
          <a:r>
            <a:rPr lang="en-US" sz="2600" b="1" kern="1200" dirty="0" smtClean="0">
              <a:latin typeface="Gill Sans MT" pitchFamily="34" charset="0"/>
            </a:rPr>
            <a:t>1 John 1:7-9 </a:t>
          </a:r>
          <a:endParaRPr lang="en-US" sz="2600" b="1" kern="1200" dirty="0">
            <a:latin typeface="Gill Sans MT" pitchFamily="34" charset="0"/>
          </a:endParaRPr>
        </a:p>
      </dsp:txBody>
      <dsp:txXfrm>
        <a:off x="2787960" y="280020"/>
        <a:ext cx="2425079" cy="485015"/>
      </dsp:txXfrm>
    </dsp:sp>
    <dsp:sp modelId="{AD89D675-E175-4FF3-8F50-BBF50D9E32C4}">
      <dsp:nvSpPr>
        <dsp:cNvPr id="0" name=""/>
        <dsp:cNvSpPr/>
      </dsp:nvSpPr>
      <dsp:spPr>
        <a:xfrm>
          <a:off x="5571678" y="765036"/>
          <a:ext cx="0" cy="4365143"/>
        </a:xfrm>
        <a:prstGeom prst="line">
          <a:avLst/>
        </a:prstGeom>
        <a:solidFill>
          <a:schemeClr val="lt1">
            <a:alpha val="90000"/>
            <a:hueOff val="0"/>
            <a:satOff val="0"/>
            <a:lumOff val="0"/>
            <a:alphaOff val="0"/>
          </a:schemeClr>
        </a:solidFill>
        <a:ln w="38100" cap="flat" cmpd="sng" algn="ctr">
          <a:gradFill>
            <a:gsLst>
              <a:gs pos="0">
                <a:srgbClr val="280F0E"/>
              </a:gs>
              <a:gs pos="100000">
                <a:srgbClr val="000000">
                  <a:alpha val="0"/>
                </a:srgbClr>
              </a:gs>
            </a:gsLst>
            <a:lin ang="5400000" scaled="0"/>
          </a:gradFill>
          <a:prstDash val="solid"/>
        </a:ln>
        <a:effectLst/>
      </dsp:spPr>
      <dsp:style>
        <a:lnRef idx="2">
          <a:scrgbClr r="0" g="0" b="0"/>
        </a:lnRef>
        <a:fillRef idx="1">
          <a:scrgbClr r="0" g="0" b="0"/>
        </a:fillRef>
        <a:effectRef idx="0">
          <a:scrgbClr r="0" g="0" b="0"/>
        </a:effectRef>
        <a:fontRef idx="minor"/>
      </dsp:style>
    </dsp:sp>
    <dsp:sp modelId="{D1B0BBF7-099D-42AE-80F3-58CFA928DE2B}">
      <dsp:nvSpPr>
        <dsp:cNvPr id="0" name=""/>
        <dsp:cNvSpPr/>
      </dsp:nvSpPr>
      <dsp:spPr>
        <a:xfrm>
          <a:off x="5692932" y="910540"/>
          <a:ext cx="2295823" cy="1964314"/>
        </a:xfrm>
        <a:prstGeom prst="round1Rect">
          <a:avLst/>
        </a:prstGeom>
        <a:blipFill>
          <a:blip xmlns:r="http://schemas.openxmlformats.org/officeDocument/2006/relationships" r:embed="rId3" cstate="print">
            <a:extLst>
              <a:ext uri="{28A0092B-C50C-407E-A947-70E740481C1C}">
                <a14:useLocalDpi xmlns="" xmlns:a14="http://schemas.microsoft.com/office/drawing/2010/main" val="0"/>
              </a:ext>
            </a:extLst>
          </a:blip>
          <a:srcRect/>
          <a:stretch>
            <a:fillRect/>
          </a:stretch>
        </a:blipFill>
        <a:ln w="25400" cap="flat" cmpd="sng" algn="ctr">
          <a:noFill/>
          <a:prstDash val="solid"/>
        </a:ln>
        <a:effectLst>
          <a:innerShdw blurRad="63500" dist="50800" dir="18900000">
            <a:prstClr val="black">
              <a:alpha val="50000"/>
            </a:prstClr>
          </a:innerShdw>
        </a:effectLst>
      </dsp:spPr>
      <dsp:style>
        <a:lnRef idx="2">
          <a:scrgbClr r="0" g="0" b="0"/>
        </a:lnRef>
        <a:fillRef idx="1">
          <a:scrgbClr r="0" g="0" b="0"/>
        </a:fillRef>
        <a:effectRef idx="0">
          <a:scrgbClr r="0" g="0" b="0"/>
        </a:effectRef>
        <a:fontRef idx="minor">
          <a:schemeClr val="lt1"/>
        </a:fontRef>
      </dsp:style>
    </dsp:sp>
    <dsp:sp modelId="{2CC0510A-D5E0-4210-82F4-A6D466888A3E}">
      <dsp:nvSpPr>
        <dsp:cNvPr id="0" name=""/>
        <dsp:cNvSpPr/>
      </dsp:nvSpPr>
      <dsp:spPr>
        <a:xfrm>
          <a:off x="5692932" y="2874855"/>
          <a:ext cx="2295823" cy="22553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280" tIns="81280" rIns="81280" bIns="81280" numCol="1" spcCol="1270" anchor="t" anchorCtr="0">
          <a:noAutofit/>
        </a:bodyPr>
        <a:lstStyle/>
        <a:p>
          <a:pPr lvl="0" algn="ctr" defTabSz="1422400">
            <a:lnSpc>
              <a:spcPct val="90000"/>
            </a:lnSpc>
            <a:spcBef>
              <a:spcPct val="0"/>
            </a:spcBef>
            <a:spcAft>
              <a:spcPct val="35000"/>
            </a:spcAft>
          </a:pPr>
          <a:r>
            <a:rPr lang="en-US" sz="3200" b="1" kern="1200" dirty="0" smtClean="0">
              <a:solidFill>
                <a:schemeClr val="bg1"/>
              </a:solidFill>
              <a:latin typeface="Gill Sans MT" pitchFamily="34" charset="0"/>
            </a:rPr>
            <a:t>God’s Care</a:t>
          </a:r>
          <a:endParaRPr lang="en-US" sz="3200" b="1" kern="1200" dirty="0">
            <a:solidFill>
              <a:schemeClr val="bg1"/>
            </a:solidFill>
            <a:latin typeface="Gill Sans MT" pitchFamily="34" charset="0"/>
          </a:endParaRPr>
        </a:p>
      </dsp:txBody>
      <dsp:txXfrm>
        <a:off x="5692932" y="2874855"/>
        <a:ext cx="2295823" cy="2255324"/>
      </dsp:txXfrm>
    </dsp:sp>
    <dsp:sp modelId="{F9EAB057-2BD4-412C-9B22-97C8795AAB98}">
      <dsp:nvSpPr>
        <dsp:cNvPr id="0" name=""/>
        <dsp:cNvSpPr/>
      </dsp:nvSpPr>
      <dsp:spPr>
        <a:xfrm>
          <a:off x="5571678" y="280020"/>
          <a:ext cx="2425079" cy="485015"/>
        </a:xfrm>
        <a:prstGeom prst="round2DiagRect">
          <a:avLst/>
        </a:prstGeom>
        <a:gradFill flip="none" rotWithShape="1">
          <a:gsLst>
            <a:gs pos="0">
              <a:srgbClr val="4D1C1B"/>
            </a:gs>
            <a:gs pos="50000">
              <a:srgbClr val="883230"/>
            </a:gs>
            <a:gs pos="100000">
              <a:srgbClr val="4D1C1B"/>
            </a:gs>
          </a:gsLst>
          <a:lin ang="0" scaled="1"/>
          <a:tileRect/>
        </a:gradFill>
        <a:ln w="25400" cap="flat" cmpd="sng" algn="ctr">
          <a:noFill/>
          <a:prstDash val="solid"/>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66040" tIns="66040" rIns="66040" bIns="66040" numCol="1" spcCol="1270" anchor="ctr" anchorCtr="0">
          <a:noAutofit/>
        </a:bodyPr>
        <a:lstStyle/>
        <a:p>
          <a:pPr lvl="0" algn="ctr" defTabSz="1155700">
            <a:lnSpc>
              <a:spcPct val="90000"/>
            </a:lnSpc>
            <a:spcBef>
              <a:spcPct val="0"/>
            </a:spcBef>
            <a:spcAft>
              <a:spcPct val="35000"/>
            </a:spcAft>
          </a:pPr>
          <a:r>
            <a:rPr lang="en-US" sz="2600" b="1" kern="1200" dirty="0" smtClean="0">
              <a:latin typeface="Gill Sans MT" pitchFamily="34" charset="0"/>
            </a:rPr>
            <a:t>1 John 4:4</a:t>
          </a:r>
          <a:endParaRPr lang="en-US" sz="2600" b="1" kern="1200" dirty="0">
            <a:latin typeface="Gill Sans MT" pitchFamily="34" charset="0"/>
          </a:endParaRPr>
        </a:p>
      </dsp:txBody>
      <dsp:txXfrm>
        <a:off x="5571678" y="280020"/>
        <a:ext cx="2425079" cy="48501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EE71F31-E1FD-4051-8E20-8F20240C9854}">
      <dsp:nvSpPr>
        <dsp:cNvPr id="0" name=""/>
        <dsp:cNvSpPr/>
      </dsp:nvSpPr>
      <dsp:spPr>
        <a:xfrm>
          <a:off x="409" y="672048"/>
          <a:ext cx="0" cy="4574366"/>
        </a:xfrm>
        <a:prstGeom prst="line">
          <a:avLst/>
        </a:prstGeom>
        <a:solidFill>
          <a:schemeClr val="lt1">
            <a:alpha val="90000"/>
            <a:hueOff val="0"/>
            <a:satOff val="0"/>
            <a:lumOff val="0"/>
            <a:alphaOff val="0"/>
          </a:schemeClr>
        </a:solidFill>
        <a:ln w="38100" cap="flat" cmpd="sng" algn="ctr">
          <a:gradFill>
            <a:gsLst>
              <a:gs pos="0">
                <a:srgbClr val="280F0E"/>
              </a:gs>
              <a:gs pos="100000">
                <a:srgbClr val="000000">
                  <a:alpha val="0"/>
                </a:srgbClr>
              </a:gs>
            </a:gsLst>
            <a:lin ang="5400000" scaled="0"/>
          </a:gradFill>
          <a:prstDash val="solid"/>
        </a:ln>
        <a:effectLst/>
      </dsp:spPr>
      <dsp:style>
        <a:lnRef idx="2">
          <a:scrgbClr r="0" g="0" b="0"/>
        </a:lnRef>
        <a:fillRef idx="1">
          <a:scrgbClr r="0" g="0" b="0"/>
        </a:fillRef>
        <a:effectRef idx="0">
          <a:scrgbClr r="0" g="0" b="0"/>
        </a:effectRef>
        <a:fontRef idx="minor"/>
      </dsp:style>
    </dsp:sp>
    <dsp:sp modelId="{7E7413C4-7C09-40FD-B67F-7804CD290F9A}">
      <dsp:nvSpPr>
        <dsp:cNvPr id="0" name=""/>
        <dsp:cNvSpPr/>
      </dsp:nvSpPr>
      <dsp:spPr>
        <a:xfrm>
          <a:off x="127475" y="824527"/>
          <a:ext cx="2405862" cy="2058464"/>
        </a:xfrm>
        <a:prstGeom prst="round1Rect">
          <a:avLst/>
        </a:prstGeom>
        <a:blipFill>
          <a:blip xmlns:r="http://schemas.openxmlformats.org/officeDocument/2006/relationships" r:embed="rId1" cstate="print">
            <a:extLst>
              <a:ext uri="{28A0092B-C50C-407E-A947-70E740481C1C}">
                <a14:useLocalDpi xmlns="" xmlns:a14="http://schemas.microsoft.com/office/drawing/2010/main" val="0"/>
              </a:ext>
            </a:extLst>
          </a:blip>
          <a:srcRect/>
          <a:stretch>
            <a:fillRect/>
          </a:stretch>
        </a:blipFill>
        <a:ln w="25400" cap="flat" cmpd="sng" algn="ctr">
          <a:noFill/>
          <a:prstDash val="solid"/>
        </a:ln>
        <a:effectLst>
          <a:innerShdw blurRad="63500" dist="50800" dir="18900000">
            <a:prstClr val="black">
              <a:alpha val="50000"/>
            </a:prstClr>
          </a:innerShdw>
        </a:effectLst>
      </dsp:spPr>
      <dsp:style>
        <a:lnRef idx="2">
          <a:scrgbClr r="0" g="0" b="0"/>
        </a:lnRef>
        <a:fillRef idx="1">
          <a:scrgbClr r="0" g="0" b="0"/>
        </a:fillRef>
        <a:effectRef idx="0">
          <a:scrgbClr r="0" g="0" b="0"/>
        </a:effectRef>
        <a:fontRef idx="minor">
          <a:schemeClr val="lt1"/>
        </a:fontRef>
      </dsp:style>
    </dsp:sp>
    <dsp:sp modelId="{B2F64801-3A43-43B6-B958-B3D683F772C2}">
      <dsp:nvSpPr>
        <dsp:cNvPr id="0" name=""/>
        <dsp:cNvSpPr/>
      </dsp:nvSpPr>
      <dsp:spPr>
        <a:xfrm>
          <a:off x="127475" y="2882992"/>
          <a:ext cx="2405862" cy="23634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280" tIns="81280" rIns="81280" bIns="81280" numCol="1" spcCol="1270" anchor="t" anchorCtr="0">
          <a:noAutofit/>
        </a:bodyPr>
        <a:lstStyle/>
        <a:p>
          <a:pPr lvl="0" algn="ctr" defTabSz="1422400">
            <a:lnSpc>
              <a:spcPct val="90000"/>
            </a:lnSpc>
            <a:spcBef>
              <a:spcPct val="0"/>
            </a:spcBef>
            <a:spcAft>
              <a:spcPct val="35000"/>
            </a:spcAft>
          </a:pPr>
          <a:r>
            <a:rPr lang="en-US" sz="3200" b="1" kern="1200" smtClean="0">
              <a:solidFill>
                <a:schemeClr val="bg1"/>
              </a:solidFill>
              <a:latin typeface="Gill Sans MT" pitchFamily="34" charset="0"/>
            </a:rPr>
            <a:t>Life in the Son</a:t>
          </a:r>
          <a:endParaRPr lang="en-US" sz="3200" b="1" kern="1200" dirty="0">
            <a:solidFill>
              <a:schemeClr val="bg1"/>
            </a:solidFill>
            <a:latin typeface="Gill Sans MT" pitchFamily="34" charset="0"/>
          </a:endParaRPr>
        </a:p>
      </dsp:txBody>
      <dsp:txXfrm>
        <a:off x="127475" y="2882992"/>
        <a:ext cx="2405862" cy="2363422"/>
      </dsp:txXfrm>
    </dsp:sp>
    <dsp:sp modelId="{7280A11D-BA7D-4498-851F-3374AA3FA2AC}">
      <dsp:nvSpPr>
        <dsp:cNvPr id="0" name=""/>
        <dsp:cNvSpPr/>
      </dsp:nvSpPr>
      <dsp:spPr>
        <a:xfrm>
          <a:off x="409" y="163785"/>
          <a:ext cx="2541314" cy="508262"/>
        </a:xfrm>
        <a:prstGeom prst="round2DiagRect">
          <a:avLst/>
        </a:prstGeom>
        <a:gradFill flip="none" rotWithShape="1">
          <a:gsLst>
            <a:gs pos="0">
              <a:srgbClr val="4D1C1B"/>
            </a:gs>
            <a:gs pos="50000">
              <a:srgbClr val="883230"/>
            </a:gs>
            <a:gs pos="100000">
              <a:srgbClr val="4D1C1B"/>
            </a:gs>
          </a:gsLst>
          <a:lin ang="0" scaled="1"/>
          <a:tileRect/>
        </a:gradFill>
        <a:ln w="25400" cap="flat" cmpd="sng" algn="ctr">
          <a:noFill/>
          <a:prstDash val="solid"/>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66040" tIns="66040" rIns="66040" bIns="66040" numCol="1" spcCol="1270" anchor="ctr" anchorCtr="0">
          <a:noAutofit/>
        </a:bodyPr>
        <a:lstStyle/>
        <a:p>
          <a:pPr lvl="0" algn="ctr" defTabSz="1155700">
            <a:lnSpc>
              <a:spcPct val="90000"/>
            </a:lnSpc>
            <a:spcBef>
              <a:spcPct val="0"/>
            </a:spcBef>
            <a:spcAft>
              <a:spcPct val="35000"/>
            </a:spcAft>
          </a:pPr>
          <a:r>
            <a:rPr lang="en-US" sz="2600" b="1" kern="1200" dirty="0" smtClean="0">
              <a:latin typeface="Gill Sans MT" pitchFamily="34" charset="0"/>
            </a:rPr>
            <a:t>1 John 4:9</a:t>
          </a:r>
          <a:endParaRPr lang="en-US" sz="2600" b="1" kern="1200" dirty="0">
            <a:latin typeface="Gill Sans MT" pitchFamily="34" charset="0"/>
          </a:endParaRPr>
        </a:p>
      </dsp:txBody>
      <dsp:txXfrm>
        <a:off x="409" y="163785"/>
        <a:ext cx="2541314" cy="508262"/>
      </dsp:txXfrm>
    </dsp:sp>
    <dsp:sp modelId="{9F0CC73E-F503-4F00-9BD7-91C8AA5613F1}">
      <dsp:nvSpPr>
        <dsp:cNvPr id="0" name=""/>
        <dsp:cNvSpPr/>
      </dsp:nvSpPr>
      <dsp:spPr>
        <a:xfrm>
          <a:off x="2792276" y="672048"/>
          <a:ext cx="0" cy="4574366"/>
        </a:xfrm>
        <a:prstGeom prst="line">
          <a:avLst/>
        </a:prstGeom>
        <a:solidFill>
          <a:schemeClr val="lt1">
            <a:alpha val="90000"/>
            <a:hueOff val="0"/>
            <a:satOff val="0"/>
            <a:lumOff val="0"/>
            <a:alphaOff val="0"/>
          </a:schemeClr>
        </a:solidFill>
        <a:ln w="38100" cap="flat" cmpd="sng" algn="ctr">
          <a:gradFill>
            <a:gsLst>
              <a:gs pos="0">
                <a:srgbClr val="280F0E"/>
              </a:gs>
              <a:gs pos="100000">
                <a:srgbClr val="000000">
                  <a:alpha val="0"/>
                </a:srgbClr>
              </a:gs>
            </a:gsLst>
            <a:lin ang="5400000" scaled="0"/>
          </a:gradFill>
          <a:prstDash val="solid"/>
        </a:ln>
        <a:effectLst/>
      </dsp:spPr>
      <dsp:style>
        <a:lnRef idx="2">
          <a:scrgbClr r="0" g="0" b="0"/>
        </a:lnRef>
        <a:fillRef idx="1">
          <a:scrgbClr r="0" g="0" b="0"/>
        </a:fillRef>
        <a:effectRef idx="0">
          <a:scrgbClr r="0" g="0" b="0"/>
        </a:effectRef>
        <a:fontRef idx="minor"/>
      </dsp:style>
    </dsp:sp>
    <dsp:sp modelId="{67DCCFF5-35CE-4975-B1FA-880272C581D1}">
      <dsp:nvSpPr>
        <dsp:cNvPr id="0" name=""/>
        <dsp:cNvSpPr/>
      </dsp:nvSpPr>
      <dsp:spPr>
        <a:xfrm>
          <a:off x="2919341" y="824527"/>
          <a:ext cx="2405862" cy="2058464"/>
        </a:xfrm>
        <a:prstGeom prst="round1Rect">
          <a:avLst/>
        </a:prstGeom>
        <a:blipFill>
          <a:blip xmlns:r="http://schemas.openxmlformats.org/officeDocument/2006/relationships" r:embed="rId2" cstate="print">
            <a:extLst>
              <a:ext uri="{28A0092B-C50C-407E-A947-70E740481C1C}">
                <a14:useLocalDpi xmlns="" xmlns:a14="http://schemas.microsoft.com/office/drawing/2010/main" val="0"/>
              </a:ext>
            </a:extLst>
          </a:blip>
          <a:srcRect/>
          <a:stretch>
            <a:fillRect/>
          </a:stretch>
        </a:blipFill>
        <a:ln w="25400" cap="flat" cmpd="sng" algn="ctr">
          <a:noFill/>
          <a:prstDash val="solid"/>
        </a:ln>
        <a:effectLst>
          <a:innerShdw blurRad="63500" dist="50800" dir="18900000">
            <a:prstClr val="black">
              <a:alpha val="50000"/>
            </a:prstClr>
          </a:innerShdw>
        </a:effectLst>
      </dsp:spPr>
      <dsp:style>
        <a:lnRef idx="2">
          <a:scrgbClr r="0" g="0" b="0"/>
        </a:lnRef>
        <a:fillRef idx="1">
          <a:scrgbClr r="0" g="0" b="0"/>
        </a:fillRef>
        <a:effectRef idx="0">
          <a:scrgbClr r="0" g="0" b="0"/>
        </a:effectRef>
        <a:fontRef idx="minor">
          <a:schemeClr val="lt1"/>
        </a:fontRef>
      </dsp:style>
    </dsp:sp>
    <dsp:sp modelId="{5AB57B8F-CA64-436E-A0E8-FE9731F3E6DE}">
      <dsp:nvSpPr>
        <dsp:cNvPr id="0" name=""/>
        <dsp:cNvSpPr/>
      </dsp:nvSpPr>
      <dsp:spPr>
        <a:xfrm>
          <a:off x="2919341" y="2882992"/>
          <a:ext cx="2405862" cy="23634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ctr" defTabSz="1600200">
            <a:lnSpc>
              <a:spcPct val="90000"/>
            </a:lnSpc>
            <a:spcBef>
              <a:spcPct val="0"/>
            </a:spcBef>
            <a:spcAft>
              <a:spcPct val="35000"/>
            </a:spcAft>
          </a:pPr>
          <a:r>
            <a:rPr lang="en-US" sz="3600" b="1" kern="1200" spc="-100" baseline="0" dirty="0" smtClean="0">
              <a:solidFill>
                <a:schemeClr val="bg1"/>
              </a:solidFill>
              <a:latin typeface="Gill Sans MT" pitchFamily="34" charset="0"/>
            </a:rPr>
            <a:t>Eternal Life</a:t>
          </a:r>
          <a:endParaRPr lang="en-US" sz="3600" b="1" kern="1200" spc="-100" baseline="0" dirty="0">
            <a:solidFill>
              <a:schemeClr val="bg1"/>
            </a:solidFill>
            <a:latin typeface="Gill Sans MT" pitchFamily="34" charset="0"/>
          </a:endParaRPr>
        </a:p>
      </dsp:txBody>
      <dsp:txXfrm>
        <a:off x="2919341" y="2882992"/>
        <a:ext cx="2405862" cy="2363422"/>
      </dsp:txXfrm>
    </dsp:sp>
    <dsp:sp modelId="{F62A90DE-2642-464C-9280-6F593CF60FBF}">
      <dsp:nvSpPr>
        <dsp:cNvPr id="0" name=""/>
        <dsp:cNvSpPr/>
      </dsp:nvSpPr>
      <dsp:spPr>
        <a:xfrm>
          <a:off x="2792276" y="163785"/>
          <a:ext cx="2541314" cy="508262"/>
        </a:xfrm>
        <a:prstGeom prst="round2DiagRect">
          <a:avLst/>
        </a:prstGeom>
        <a:gradFill flip="none" rotWithShape="1">
          <a:gsLst>
            <a:gs pos="0">
              <a:srgbClr val="4D1C1B"/>
            </a:gs>
            <a:gs pos="50000">
              <a:srgbClr val="883230"/>
            </a:gs>
            <a:gs pos="100000">
              <a:srgbClr val="4D1C1B"/>
            </a:gs>
          </a:gsLst>
          <a:lin ang="0" scaled="1"/>
          <a:tileRect/>
        </a:gradFill>
        <a:ln w="25400" cap="flat" cmpd="sng" algn="ctr">
          <a:noFill/>
          <a:prstDash val="solid"/>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66040" tIns="66040" rIns="66040" bIns="66040" numCol="1" spcCol="1270" anchor="ctr" anchorCtr="0">
          <a:noAutofit/>
        </a:bodyPr>
        <a:lstStyle/>
        <a:p>
          <a:pPr lvl="0" algn="ctr" defTabSz="1155700">
            <a:lnSpc>
              <a:spcPct val="90000"/>
            </a:lnSpc>
            <a:spcBef>
              <a:spcPct val="0"/>
            </a:spcBef>
            <a:spcAft>
              <a:spcPct val="35000"/>
            </a:spcAft>
          </a:pPr>
          <a:r>
            <a:rPr lang="en-US" sz="2600" b="1" kern="1200" spc="-100" baseline="0" dirty="0" smtClean="0">
              <a:latin typeface="Gill Sans MT" pitchFamily="34" charset="0"/>
            </a:rPr>
            <a:t>1 John 2:24-25</a:t>
          </a:r>
          <a:endParaRPr lang="en-US" sz="2600" b="1" kern="1200" spc="-100" baseline="0" dirty="0">
            <a:latin typeface="Gill Sans MT" pitchFamily="34" charset="0"/>
          </a:endParaRPr>
        </a:p>
      </dsp:txBody>
      <dsp:txXfrm>
        <a:off x="2792276" y="163785"/>
        <a:ext cx="2541314" cy="50826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EE71F31-E1FD-4051-8E20-8F20240C9854}">
      <dsp:nvSpPr>
        <dsp:cNvPr id="0" name=""/>
        <dsp:cNvSpPr/>
      </dsp:nvSpPr>
      <dsp:spPr>
        <a:xfrm>
          <a:off x="4241" y="765036"/>
          <a:ext cx="0" cy="4365143"/>
        </a:xfrm>
        <a:prstGeom prst="line">
          <a:avLst/>
        </a:prstGeom>
        <a:solidFill>
          <a:schemeClr val="lt1">
            <a:alpha val="90000"/>
            <a:hueOff val="0"/>
            <a:satOff val="0"/>
            <a:lumOff val="0"/>
            <a:alphaOff val="0"/>
          </a:schemeClr>
        </a:solidFill>
        <a:ln w="38100" cap="flat" cmpd="sng" algn="ctr">
          <a:gradFill>
            <a:gsLst>
              <a:gs pos="0">
                <a:srgbClr val="280F0E"/>
              </a:gs>
              <a:gs pos="100000">
                <a:srgbClr val="000000">
                  <a:alpha val="0"/>
                </a:srgbClr>
              </a:gs>
            </a:gsLst>
            <a:lin ang="5400000" scaled="0"/>
          </a:gradFill>
          <a:prstDash val="solid"/>
        </a:ln>
        <a:effectLst/>
      </dsp:spPr>
      <dsp:style>
        <a:lnRef idx="2">
          <a:scrgbClr r="0" g="0" b="0"/>
        </a:lnRef>
        <a:fillRef idx="1">
          <a:scrgbClr r="0" g="0" b="0"/>
        </a:fillRef>
        <a:effectRef idx="0">
          <a:scrgbClr r="0" g="0" b="0"/>
        </a:effectRef>
        <a:fontRef idx="minor"/>
      </dsp:style>
    </dsp:sp>
    <dsp:sp modelId="{7E7413C4-7C09-40FD-B67F-7804CD290F9A}">
      <dsp:nvSpPr>
        <dsp:cNvPr id="0" name=""/>
        <dsp:cNvSpPr/>
      </dsp:nvSpPr>
      <dsp:spPr>
        <a:xfrm>
          <a:off x="125495" y="910540"/>
          <a:ext cx="2295823" cy="1964314"/>
        </a:xfrm>
        <a:prstGeom prst="round1Rect">
          <a:avLst/>
        </a:prstGeom>
        <a:blipFill>
          <a:blip xmlns:r="http://schemas.openxmlformats.org/officeDocument/2006/relationships" r:embed="rId1" cstate="print">
            <a:extLst>
              <a:ext uri="{28A0092B-C50C-407E-A947-70E740481C1C}">
                <a14:useLocalDpi xmlns="" xmlns:a14="http://schemas.microsoft.com/office/drawing/2010/main" val="0"/>
              </a:ext>
            </a:extLst>
          </a:blip>
          <a:srcRect/>
          <a:stretch>
            <a:fillRect/>
          </a:stretch>
        </a:blipFill>
        <a:ln w="25400" cap="flat" cmpd="sng" algn="ctr">
          <a:noFill/>
          <a:prstDash val="solid"/>
        </a:ln>
        <a:effectLst>
          <a:innerShdw blurRad="63500" dist="50800" dir="18900000">
            <a:prstClr val="black">
              <a:alpha val="50000"/>
            </a:prstClr>
          </a:innerShdw>
        </a:effectLst>
      </dsp:spPr>
      <dsp:style>
        <a:lnRef idx="2">
          <a:scrgbClr r="0" g="0" b="0"/>
        </a:lnRef>
        <a:fillRef idx="1">
          <a:scrgbClr r="0" g="0" b="0"/>
        </a:fillRef>
        <a:effectRef idx="0">
          <a:scrgbClr r="0" g="0" b="0"/>
        </a:effectRef>
        <a:fontRef idx="minor">
          <a:schemeClr val="lt1"/>
        </a:fontRef>
      </dsp:style>
    </dsp:sp>
    <dsp:sp modelId="{B2F64801-3A43-43B6-B958-B3D683F772C2}">
      <dsp:nvSpPr>
        <dsp:cNvPr id="0" name=""/>
        <dsp:cNvSpPr/>
      </dsp:nvSpPr>
      <dsp:spPr>
        <a:xfrm>
          <a:off x="125495" y="2874855"/>
          <a:ext cx="2295823" cy="22553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280" tIns="81280" rIns="81280" bIns="81280" numCol="1" spcCol="1270" anchor="t" anchorCtr="0">
          <a:noAutofit/>
        </a:bodyPr>
        <a:lstStyle/>
        <a:p>
          <a:pPr lvl="0" algn="ctr" defTabSz="1422400">
            <a:lnSpc>
              <a:spcPct val="90000"/>
            </a:lnSpc>
            <a:spcBef>
              <a:spcPct val="0"/>
            </a:spcBef>
            <a:spcAft>
              <a:spcPct val="35000"/>
            </a:spcAft>
          </a:pPr>
          <a:r>
            <a:rPr lang="en-US" sz="3200" b="1" kern="1200" dirty="0" smtClean="0">
              <a:solidFill>
                <a:schemeClr val="bg1"/>
              </a:solidFill>
              <a:latin typeface="Gill Sans MT" pitchFamily="34" charset="0"/>
            </a:rPr>
            <a:t>Walk as He Walked</a:t>
          </a:r>
          <a:endParaRPr lang="en-US" sz="3200" b="1" kern="1200" dirty="0">
            <a:solidFill>
              <a:schemeClr val="bg1"/>
            </a:solidFill>
            <a:latin typeface="Gill Sans MT" pitchFamily="34" charset="0"/>
          </a:endParaRPr>
        </a:p>
      </dsp:txBody>
      <dsp:txXfrm>
        <a:off x="125495" y="2874855"/>
        <a:ext cx="2295823" cy="2255324"/>
      </dsp:txXfrm>
    </dsp:sp>
    <dsp:sp modelId="{7280A11D-BA7D-4498-851F-3374AA3FA2AC}">
      <dsp:nvSpPr>
        <dsp:cNvPr id="0" name=""/>
        <dsp:cNvSpPr/>
      </dsp:nvSpPr>
      <dsp:spPr>
        <a:xfrm>
          <a:off x="4241" y="280020"/>
          <a:ext cx="2425079" cy="485015"/>
        </a:xfrm>
        <a:prstGeom prst="round2DiagRect">
          <a:avLst/>
        </a:prstGeom>
        <a:gradFill flip="none" rotWithShape="1">
          <a:gsLst>
            <a:gs pos="0">
              <a:srgbClr val="4D1C1B"/>
            </a:gs>
            <a:gs pos="50000">
              <a:srgbClr val="883230"/>
            </a:gs>
            <a:gs pos="100000">
              <a:srgbClr val="4D1C1B"/>
            </a:gs>
          </a:gsLst>
          <a:lin ang="0" scaled="1"/>
          <a:tileRect/>
        </a:gradFill>
        <a:ln w="25400" cap="flat" cmpd="sng" algn="ctr">
          <a:noFill/>
          <a:prstDash val="solid"/>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66040" tIns="66040" rIns="66040" bIns="66040" numCol="1" spcCol="1270" anchor="ctr" anchorCtr="0">
          <a:noAutofit/>
        </a:bodyPr>
        <a:lstStyle/>
        <a:p>
          <a:pPr lvl="0" algn="ctr" defTabSz="1155700">
            <a:lnSpc>
              <a:spcPct val="90000"/>
            </a:lnSpc>
            <a:spcBef>
              <a:spcPct val="0"/>
            </a:spcBef>
            <a:spcAft>
              <a:spcPct val="35000"/>
            </a:spcAft>
          </a:pPr>
          <a:r>
            <a:rPr lang="en-US" sz="2600" b="1" kern="1200" dirty="0" smtClean="0">
              <a:latin typeface="Gill Sans MT" pitchFamily="34" charset="0"/>
            </a:rPr>
            <a:t>1 John 2:5-6</a:t>
          </a:r>
          <a:endParaRPr lang="en-US" sz="2600" b="1" kern="1200" dirty="0">
            <a:latin typeface="Gill Sans MT" pitchFamily="34" charset="0"/>
          </a:endParaRPr>
        </a:p>
      </dsp:txBody>
      <dsp:txXfrm>
        <a:off x="4241" y="280020"/>
        <a:ext cx="2425079" cy="485015"/>
      </dsp:txXfrm>
    </dsp:sp>
    <dsp:sp modelId="{9F0CC73E-F503-4F00-9BD7-91C8AA5613F1}">
      <dsp:nvSpPr>
        <dsp:cNvPr id="0" name=""/>
        <dsp:cNvSpPr/>
      </dsp:nvSpPr>
      <dsp:spPr>
        <a:xfrm>
          <a:off x="2787960" y="765036"/>
          <a:ext cx="0" cy="4365143"/>
        </a:xfrm>
        <a:prstGeom prst="line">
          <a:avLst/>
        </a:prstGeom>
        <a:solidFill>
          <a:schemeClr val="lt1">
            <a:alpha val="90000"/>
            <a:hueOff val="0"/>
            <a:satOff val="0"/>
            <a:lumOff val="0"/>
            <a:alphaOff val="0"/>
          </a:schemeClr>
        </a:solidFill>
        <a:ln w="38100" cap="flat" cmpd="sng" algn="ctr">
          <a:gradFill>
            <a:gsLst>
              <a:gs pos="0">
                <a:srgbClr val="280F0E"/>
              </a:gs>
              <a:gs pos="100000">
                <a:srgbClr val="000000">
                  <a:alpha val="0"/>
                </a:srgbClr>
              </a:gs>
            </a:gsLst>
            <a:lin ang="5400000" scaled="0"/>
          </a:gradFill>
          <a:prstDash val="solid"/>
        </a:ln>
        <a:effectLst/>
      </dsp:spPr>
      <dsp:style>
        <a:lnRef idx="2">
          <a:scrgbClr r="0" g="0" b="0"/>
        </a:lnRef>
        <a:fillRef idx="1">
          <a:scrgbClr r="0" g="0" b="0"/>
        </a:fillRef>
        <a:effectRef idx="0">
          <a:scrgbClr r="0" g="0" b="0"/>
        </a:effectRef>
        <a:fontRef idx="minor"/>
      </dsp:style>
    </dsp:sp>
    <dsp:sp modelId="{67DCCFF5-35CE-4975-B1FA-880272C581D1}">
      <dsp:nvSpPr>
        <dsp:cNvPr id="0" name=""/>
        <dsp:cNvSpPr/>
      </dsp:nvSpPr>
      <dsp:spPr>
        <a:xfrm>
          <a:off x="2909214" y="910540"/>
          <a:ext cx="2295823" cy="1964314"/>
        </a:xfrm>
        <a:prstGeom prst="round1Rect">
          <a:avLst/>
        </a:prstGeom>
        <a:blipFill>
          <a:blip xmlns:r="http://schemas.openxmlformats.org/officeDocument/2006/relationships" r:embed="rId2" cstate="print">
            <a:extLst>
              <a:ext uri="{28A0092B-C50C-407E-A947-70E740481C1C}">
                <a14:useLocalDpi xmlns="" xmlns:a14="http://schemas.microsoft.com/office/drawing/2010/main" val="0"/>
              </a:ext>
            </a:extLst>
          </a:blip>
          <a:srcRect/>
          <a:stretch>
            <a:fillRect/>
          </a:stretch>
        </a:blipFill>
        <a:ln w="25400" cap="flat" cmpd="sng" algn="ctr">
          <a:noFill/>
          <a:prstDash val="solid"/>
        </a:ln>
        <a:effectLst>
          <a:innerShdw blurRad="63500" dist="50800" dir="18900000">
            <a:prstClr val="black">
              <a:alpha val="50000"/>
            </a:prstClr>
          </a:innerShdw>
        </a:effectLst>
      </dsp:spPr>
      <dsp:style>
        <a:lnRef idx="2">
          <a:scrgbClr r="0" g="0" b="0"/>
        </a:lnRef>
        <a:fillRef idx="1">
          <a:scrgbClr r="0" g="0" b="0"/>
        </a:fillRef>
        <a:effectRef idx="0">
          <a:scrgbClr r="0" g="0" b="0"/>
        </a:effectRef>
        <a:fontRef idx="minor">
          <a:schemeClr val="lt1"/>
        </a:fontRef>
      </dsp:style>
    </dsp:sp>
    <dsp:sp modelId="{5AB57B8F-CA64-436E-A0E8-FE9731F3E6DE}">
      <dsp:nvSpPr>
        <dsp:cNvPr id="0" name=""/>
        <dsp:cNvSpPr/>
      </dsp:nvSpPr>
      <dsp:spPr>
        <a:xfrm>
          <a:off x="2909214" y="2874855"/>
          <a:ext cx="2295823" cy="22553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ctr" defTabSz="1600200">
            <a:lnSpc>
              <a:spcPct val="90000"/>
            </a:lnSpc>
            <a:spcBef>
              <a:spcPct val="0"/>
            </a:spcBef>
            <a:spcAft>
              <a:spcPct val="35000"/>
            </a:spcAft>
          </a:pPr>
          <a:r>
            <a:rPr lang="en-US" sz="3600" b="1" kern="1200" spc="-100" baseline="0" dirty="0" smtClean="0">
              <a:solidFill>
                <a:schemeClr val="bg1"/>
              </a:solidFill>
              <a:latin typeface="Gill Sans MT" pitchFamily="34" charset="0"/>
            </a:rPr>
            <a:t>Purity</a:t>
          </a:r>
          <a:endParaRPr lang="en-US" sz="3600" kern="1200" spc="-100" baseline="0" dirty="0">
            <a:solidFill>
              <a:schemeClr val="bg1"/>
            </a:solidFill>
            <a:latin typeface="Gill Sans MT" pitchFamily="34" charset="0"/>
          </a:endParaRPr>
        </a:p>
      </dsp:txBody>
      <dsp:txXfrm>
        <a:off x="2909214" y="2874855"/>
        <a:ext cx="2295823" cy="2255324"/>
      </dsp:txXfrm>
    </dsp:sp>
    <dsp:sp modelId="{F62A90DE-2642-464C-9280-6F593CF60FBF}">
      <dsp:nvSpPr>
        <dsp:cNvPr id="0" name=""/>
        <dsp:cNvSpPr/>
      </dsp:nvSpPr>
      <dsp:spPr>
        <a:xfrm>
          <a:off x="2787960" y="280020"/>
          <a:ext cx="2425079" cy="485015"/>
        </a:xfrm>
        <a:prstGeom prst="round2DiagRect">
          <a:avLst/>
        </a:prstGeom>
        <a:gradFill flip="none" rotWithShape="1">
          <a:gsLst>
            <a:gs pos="0">
              <a:srgbClr val="4D1C1B"/>
            </a:gs>
            <a:gs pos="50000">
              <a:srgbClr val="883230"/>
            </a:gs>
            <a:gs pos="100000">
              <a:srgbClr val="4D1C1B"/>
            </a:gs>
          </a:gsLst>
          <a:lin ang="0" scaled="1"/>
          <a:tileRect/>
        </a:gradFill>
        <a:ln w="25400" cap="flat" cmpd="sng" algn="ctr">
          <a:noFill/>
          <a:prstDash val="solid"/>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66040" tIns="66040" rIns="66040" bIns="66040" numCol="1" spcCol="1270" anchor="ctr" anchorCtr="0">
          <a:noAutofit/>
        </a:bodyPr>
        <a:lstStyle/>
        <a:p>
          <a:pPr lvl="0" algn="ctr" defTabSz="1155700">
            <a:lnSpc>
              <a:spcPct val="90000"/>
            </a:lnSpc>
            <a:spcBef>
              <a:spcPct val="0"/>
            </a:spcBef>
            <a:spcAft>
              <a:spcPct val="35000"/>
            </a:spcAft>
          </a:pPr>
          <a:r>
            <a:rPr lang="en-US" sz="2600" b="1" kern="1200" dirty="0" smtClean="0">
              <a:latin typeface="Gill Sans MT" pitchFamily="34" charset="0"/>
            </a:rPr>
            <a:t>1 John 3:2-3 </a:t>
          </a:r>
          <a:endParaRPr lang="en-US" sz="2600" b="1" kern="1200" dirty="0">
            <a:latin typeface="Gill Sans MT" pitchFamily="34" charset="0"/>
          </a:endParaRPr>
        </a:p>
      </dsp:txBody>
      <dsp:txXfrm>
        <a:off x="2787960" y="280020"/>
        <a:ext cx="2425079" cy="485015"/>
      </dsp:txXfrm>
    </dsp:sp>
    <dsp:sp modelId="{AD89D675-E175-4FF3-8F50-BBF50D9E32C4}">
      <dsp:nvSpPr>
        <dsp:cNvPr id="0" name=""/>
        <dsp:cNvSpPr/>
      </dsp:nvSpPr>
      <dsp:spPr>
        <a:xfrm>
          <a:off x="5571678" y="765036"/>
          <a:ext cx="0" cy="4365143"/>
        </a:xfrm>
        <a:prstGeom prst="line">
          <a:avLst/>
        </a:prstGeom>
        <a:solidFill>
          <a:schemeClr val="lt1">
            <a:alpha val="90000"/>
            <a:hueOff val="0"/>
            <a:satOff val="0"/>
            <a:lumOff val="0"/>
            <a:alphaOff val="0"/>
          </a:schemeClr>
        </a:solidFill>
        <a:ln w="38100" cap="flat" cmpd="sng" algn="ctr">
          <a:gradFill>
            <a:gsLst>
              <a:gs pos="0">
                <a:srgbClr val="280F0E"/>
              </a:gs>
              <a:gs pos="100000">
                <a:srgbClr val="000000">
                  <a:alpha val="0"/>
                </a:srgbClr>
              </a:gs>
            </a:gsLst>
            <a:lin ang="5400000" scaled="0"/>
          </a:gradFill>
          <a:prstDash val="solid"/>
        </a:ln>
        <a:effectLst/>
      </dsp:spPr>
      <dsp:style>
        <a:lnRef idx="2">
          <a:scrgbClr r="0" g="0" b="0"/>
        </a:lnRef>
        <a:fillRef idx="1">
          <a:scrgbClr r="0" g="0" b="0"/>
        </a:fillRef>
        <a:effectRef idx="0">
          <a:scrgbClr r="0" g="0" b="0"/>
        </a:effectRef>
        <a:fontRef idx="minor"/>
      </dsp:style>
    </dsp:sp>
    <dsp:sp modelId="{D1B0BBF7-099D-42AE-80F3-58CFA928DE2B}">
      <dsp:nvSpPr>
        <dsp:cNvPr id="0" name=""/>
        <dsp:cNvSpPr/>
      </dsp:nvSpPr>
      <dsp:spPr>
        <a:xfrm>
          <a:off x="5692932" y="910540"/>
          <a:ext cx="2295823" cy="1964314"/>
        </a:xfrm>
        <a:prstGeom prst="round1Rect">
          <a:avLst/>
        </a:prstGeom>
        <a:blipFill>
          <a:blip xmlns:r="http://schemas.openxmlformats.org/officeDocument/2006/relationships" r:embed="rId3" cstate="print">
            <a:extLst>
              <a:ext uri="{28A0092B-C50C-407E-A947-70E740481C1C}">
                <a14:useLocalDpi xmlns="" xmlns:a14="http://schemas.microsoft.com/office/drawing/2010/main" val="0"/>
              </a:ext>
            </a:extLst>
          </a:blip>
          <a:srcRect/>
          <a:stretch>
            <a:fillRect/>
          </a:stretch>
        </a:blipFill>
        <a:ln w="25400" cap="flat" cmpd="sng" algn="ctr">
          <a:noFill/>
          <a:prstDash val="solid"/>
        </a:ln>
        <a:effectLst>
          <a:innerShdw blurRad="63500" dist="50800" dir="18900000">
            <a:prstClr val="black">
              <a:alpha val="50000"/>
            </a:prstClr>
          </a:innerShdw>
        </a:effectLst>
      </dsp:spPr>
      <dsp:style>
        <a:lnRef idx="2">
          <a:scrgbClr r="0" g="0" b="0"/>
        </a:lnRef>
        <a:fillRef idx="1">
          <a:scrgbClr r="0" g="0" b="0"/>
        </a:fillRef>
        <a:effectRef idx="0">
          <a:scrgbClr r="0" g="0" b="0"/>
        </a:effectRef>
        <a:fontRef idx="minor">
          <a:schemeClr val="lt1"/>
        </a:fontRef>
      </dsp:style>
    </dsp:sp>
    <dsp:sp modelId="{2CC0510A-D5E0-4210-82F4-A6D466888A3E}">
      <dsp:nvSpPr>
        <dsp:cNvPr id="0" name=""/>
        <dsp:cNvSpPr/>
      </dsp:nvSpPr>
      <dsp:spPr>
        <a:xfrm>
          <a:off x="5692932" y="2874855"/>
          <a:ext cx="2295823" cy="22553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0">
          <a:noAutofit/>
        </a:bodyPr>
        <a:lstStyle/>
        <a:p>
          <a:pPr lvl="0" algn="ctr" defTabSz="1244600">
            <a:lnSpc>
              <a:spcPct val="90000"/>
            </a:lnSpc>
            <a:spcBef>
              <a:spcPct val="0"/>
            </a:spcBef>
            <a:spcAft>
              <a:spcPct val="35000"/>
            </a:spcAft>
          </a:pPr>
          <a:r>
            <a:rPr lang="en-US" sz="2800" b="1" kern="1200" spc="-100" baseline="0" dirty="0" smtClean="0">
              <a:solidFill>
                <a:schemeClr val="bg1"/>
              </a:solidFill>
              <a:latin typeface="Gill Sans MT" pitchFamily="34" charset="0"/>
            </a:rPr>
            <a:t>Keep His Commands</a:t>
          </a:r>
          <a:endParaRPr lang="en-US" sz="2800" b="1" kern="1200" spc="-100" baseline="0" dirty="0">
            <a:solidFill>
              <a:schemeClr val="bg1"/>
            </a:solidFill>
            <a:latin typeface="Gill Sans MT" pitchFamily="34" charset="0"/>
          </a:endParaRPr>
        </a:p>
      </dsp:txBody>
      <dsp:txXfrm>
        <a:off x="5692932" y="2874855"/>
        <a:ext cx="2295823" cy="2255324"/>
      </dsp:txXfrm>
    </dsp:sp>
    <dsp:sp modelId="{F9EAB057-2BD4-412C-9B22-97C8795AAB98}">
      <dsp:nvSpPr>
        <dsp:cNvPr id="0" name=""/>
        <dsp:cNvSpPr/>
      </dsp:nvSpPr>
      <dsp:spPr>
        <a:xfrm>
          <a:off x="5571678" y="280020"/>
          <a:ext cx="2425079" cy="485015"/>
        </a:xfrm>
        <a:prstGeom prst="round2DiagRect">
          <a:avLst/>
        </a:prstGeom>
        <a:gradFill flip="none" rotWithShape="1">
          <a:gsLst>
            <a:gs pos="0">
              <a:srgbClr val="4D1C1B"/>
            </a:gs>
            <a:gs pos="50000">
              <a:srgbClr val="883230"/>
            </a:gs>
            <a:gs pos="100000">
              <a:srgbClr val="4D1C1B"/>
            </a:gs>
          </a:gsLst>
          <a:lin ang="0" scaled="1"/>
          <a:tileRect/>
        </a:gradFill>
        <a:ln w="25400" cap="flat" cmpd="sng" algn="ctr">
          <a:noFill/>
          <a:prstDash val="solid"/>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66040" tIns="66040" rIns="66040" bIns="66040" numCol="1" spcCol="1270" anchor="ctr" anchorCtr="0">
          <a:noAutofit/>
        </a:bodyPr>
        <a:lstStyle/>
        <a:p>
          <a:pPr lvl="0" algn="ctr" defTabSz="1155700">
            <a:lnSpc>
              <a:spcPct val="90000"/>
            </a:lnSpc>
            <a:spcBef>
              <a:spcPct val="0"/>
            </a:spcBef>
            <a:spcAft>
              <a:spcPct val="35000"/>
            </a:spcAft>
          </a:pPr>
          <a:r>
            <a:rPr lang="en-US" sz="2600" b="1" kern="1200" dirty="0" smtClean="0">
              <a:latin typeface="Gill Sans MT" pitchFamily="34" charset="0"/>
            </a:rPr>
            <a:t>1 John 2:4</a:t>
          </a:r>
          <a:endParaRPr lang="en-US" sz="2600" b="1" kern="1200" dirty="0">
            <a:latin typeface="Gill Sans MT" pitchFamily="34" charset="0"/>
          </a:endParaRPr>
        </a:p>
      </dsp:txBody>
      <dsp:txXfrm>
        <a:off x="5571678" y="280020"/>
        <a:ext cx="2425079" cy="485015"/>
      </dsp:txXfrm>
    </dsp:sp>
  </dsp:spTree>
</dsp:drawing>
</file>

<file path=ppt/diagrams/layout1.xml><?xml version="1.0" encoding="utf-8"?>
<dgm:layoutDef xmlns:dgm="http://schemas.openxmlformats.org/drawingml/2006/diagram" xmlns:a="http://schemas.openxmlformats.org/drawingml/2006/main" uniqueId="urn:microsoft.com/office/officeart/2008/layout/TitlePictureLineup">
  <dgm:title val=""/>
  <dgm:desc val=""/>
  <dgm:catLst>
    <dgm:cat type="picture" pri="18000"/>
    <dgm:cat type="pictureconvert" pri="180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dir/>
    </dgm:varLst>
    <dgm:choose name="Name1">
      <dgm:if name="Name2" func="var" arg="dir" op="equ" val="norm">
        <dgm:alg type="lin">
          <dgm:param type="linDir" val="fromL"/>
          <dgm:param type="fallback" val="1D"/>
          <dgm:param type="horzAlign" val="ctr"/>
          <dgm:param type="vertAlign" val="mid"/>
          <dgm:param type="nodeVertAlign" val="t"/>
        </dgm:alg>
      </dgm:if>
      <dgm:else name="Name3">
        <dgm:alg type="lin">
          <dgm:param type="linDir" val="fromR"/>
          <dgm:param type="fallback" val="1D"/>
          <dgm:param type="horzAlign" val="ctr"/>
          <dgm:param type="vertAlign" val="mid"/>
          <dgm:param type="nodeVertAlign" val="t"/>
        </dgm:alg>
      </dgm:else>
    </dgm:choose>
    <dgm:shape xmlns:r="http://schemas.openxmlformats.org/officeDocument/2006/relationships" r:blip="">
      <dgm:adjLst/>
    </dgm:shape>
    <dgm:constrLst>
      <dgm:constr type="h" for="des" forName="Child" op="equ"/>
      <dgm:constr type="w" for="des" forName="Child" op="equ"/>
      <dgm:constr type="h" for="des" forName="Accent" op="equ"/>
      <dgm:constr type="w" for="des" forName="Accent" op="equ"/>
      <dgm:constr type="primFontSz" for="des" forName="Parent" op="equ"/>
      <dgm:constr type="primFontSz" for="des" forName="Child" op="equ"/>
      <dgm:constr type="w" for="ch" forName="composite" refType="w"/>
      <dgm:constr type="h" for="ch" forName="composite" refType="h"/>
      <dgm:constr type="sp" refType="w" refFor="ch" refForName="composite" op="equ" fact="0.1"/>
      <dgm:constr type="w" for="ch" forName="sibTrans" refType="w" refFor="ch" refForName="composite" op="equ" fact="0.05"/>
      <dgm:constr type="h" for="ch" forName="sibTrans" refType="w" refFor="ch" refForName="sibTrans" op="equ"/>
    </dgm:constrLst>
    <dgm:forEach name="nodesForEach" axis="ch" ptType="node">
      <dgm:layoutNode name="composite">
        <dgm:alg type="composite">
          <dgm:param type="ar" val="0.5"/>
        </dgm:alg>
        <dgm:shape xmlns:r="http://schemas.openxmlformats.org/officeDocument/2006/relationships" r:blip="">
          <dgm:adjLst/>
        </dgm:shape>
        <dgm:choose name="Name4">
          <dgm:if name="Name5" func="var" arg="dir" op="equ" val="norm">
            <dgm:constrLst>
              <dgm:constr type="l" for="ch" forName="Parent" refType="w" fact="0"/>
              <dgm:constr type="t" for="ch" forName="Parent" refType="h" fact="0"/>
              <dgm:constr type="w" for="ch" forName="Parent" refType="w"/>
              <dgm:constr type="h" for="ch" forName="Parent" refType="h" fact="0.1"/>
              <dgm:constr type="l" for="ch" forName="Accent" refType="w" fact="0"/>
              <dgm:constr type="b" for="ch" forName="Accent" refType="h"/>
              <dgm:constr type="w" for="ch" forName="Accent" refType="w" fact="0"/>
              <dgm:constr type="h" for="ch" forName="Accent" refType="h" fact="0.9"/>
              <dgm:constr type="l" for="ch" forName="Image" refType="w" fact="0.05"/>
              <dgm:constr type="t" for="ch" forName="Image" refType="h" fact="0.13"/>
              <dgm:constr type="w" for="ch" forName="Image" refType="w" fact="0.9467"/>
              <dgm:constr type="h" for="ch" forName="Image" refType="h" fact="0.405"/>
              <dgm:constr type="l" for="ch" forName="Child" refType="w" fact="0.05"/>
              <dgm:constr type="t" for="ch" forName="Child" refType="h" fact="0.535"/>
              <dgm:constr type="w" for="ch" forName="Child" refType="w" fact="0.9467"/>
              <dgm:constr type="h" for="ch" forName="Child" refType="h" fact="0.465"/>
            </dgm:constrLst>
          </dgm:if>
          <dgm:else name="Name6">
            <dgm:constrLst>
              <dgm:constr type="l" for="ch" forName="Parent" refType="w" fact="0"/>
              <dgm:constr type="t" for="ch" forName="Parent" refType="h" fact="0"/>
              <dgm:constr type="w" for="ch" forName="Parent" refType="w"/>
              <dgm:constr type="h" for="ch" forName="Parent" refType="h" fact="0.1"/>
              <dgm:constr type="l" for="ch" forName="Accent" refType="w"/>
              <dgm:constr type="b" for="ch" forName="Accent" refType="h"/>
              <dgm:constr type="h" for="ch" forName="Accent" refType="h" fact="0.9"/>
              <dgm:constr type="l" for="ch" forName="Image" refType="w" fact="0"/>
              <dgm:constr type="t" for="ch" forName="Image" refType="h" fact="0.13"/>
              <dgm:constr type="w" for="ch" forName="Image" refType="w" fact="0.9467"/>
              <dgm:constr type="h" for="ch" forName="Image" refType="h" fact="0.405"/>
              <dgm:constr type="l" for="ch" forName="Child" refType="w" fact="0"/>
              <dgm:constr type="t" for="ch" forName="Child" refType="h" fact="0.535"/>
              <dgm:constr type="w" for="ch" forName="Child" refType="w" fact="0.9467"/>
              <dgm:constr type="h" for="ch" forName="Child" refType="h" fact="0.465"/>
            </dgm:constrLst>
          </dgm:else>
        </dgm:choose>
        <dgm:forEach name="Name7" axis="self" ptType="node">
          <dgm:layoutNode name="Accent" styleLbl="alignAcc1">
            <dgm:alg type="sp"/>
            <dgm:shape xmlns:r="http://schemas.openxmlformats.org/officeDocument/2006/relationships" type="line" r:blip="">
              <dgm:adjLst/>
            </dgm:shape>
            <dgm:presOf/>
          </dgm:layoutNode>
          <dgm:layoutNode name="Image">
            <dgm:alg type="sp"/>
            <dgm:shape xmlns:r="http://schemas.openxmlformats.org/officeDocument/2006/relationships" type="rect" r:blip="" blipPhldr="1">
              <dgm:adjLst/>
            </dgm:shape>
            <dgm:presOf/>
          </dgm:layoutNode>
          <dgm:layoutNode name="Child" styleLbl="revTx">
            <dgm:varLst>
              <dgm:bulletEnabled val="1"/>
            </dgm:varLst>
            <dgm:choose name="Name8">
              <dgm:if name="Name9" axis="ch" ptType="node" func="cnt" op="gt" val="1">
                <dgm:choose name="Name10">
                  <dgm:if name="Name11" func="var" arg="dir" op="equ" val="norm">
                    <dgm:alg type="tx">
                      <dgm:param type="shpTxLTRAlignCh" val="l"/>
                      <dgm:param type="shpTxRTLAlignCh" val="r"/>
                      <dgm:param type="txAnchorVert" val="t"/>
                      <dgm:param type="stBulletLvl" val="1"/>
                    </dgm:alg>
                  </dgm:if>
                  <dgm:else name="Name12">
                    <dgm:alg type="tx">
                      <dgm:param type="shpTxLTRAlignCh" val="l"/>
                      <dgm:param type="shpTxRTLAlignCh" val="r"/>
                      <dgm:param type="txAnchorVert" val="t"/>
                      <dgm:param type="stBulletLvl" val="1"/>
                    </dgm:alg>
                  </dgm:else>
                </dgm:choose>
              </dgm:if>
              <dgm:else name="Name13">
                <dgm:choose name="Name14">
                  <dgm:if name="Name15" func="var" arg="dir" op="equ" val="norm">
                    <dgm:alg type="tx">
                      <dgm:param type="shpTxLTRAlignCh" val="l"/>
                      <dgm:param type="shpTxRTLAlignCh" val="r"/>
                      <dgm:param type="txAnchorVert" val="t"/>
                      <dgm:param type="stBulletLvl" val="2"/>
                    </dgm:alg>
                  </dgm:if>
                  <dgm:else name="Name16">
                    <dgm:alg type="tx">
                      <dgm:param type="shpTxLTRAlignCh" val="l"/>
                      <dgm:param type="shpTxRTLAlignCh" val="r"/>
                      <dgm:param type="txAnchorVert" val="t"/>
                      <dgm:param type="stBulletLvl" val="2"/>
                    </dgm:alg>
                  </dgm:else>
                </dgm:choose>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Parent" styleLbl="alignNode1">
            <dgm:varLst>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forEach>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TitlePictureLineup">
  <dgm:title val=""/>
  <dgm:desc val=""/>
  <dgm:catLst>
    <dgm:cat type="picture" pri="18000"/>
    <dgm:cat type="pictureconvert" pri="180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dir/>
    </dgm:varLst>
    <dgm:choose name="Name1">
      <dgm:if name="Name2" func="var" arg="dir" op="equ" val="norm">
        <dgm:alg type="lin">
          <dgm:param type="linDir" val="fromL"/>
          <dgm:param type="fallback" val="1D"/>
          <dgm:param type="horzAlign" val="ctr"/>
          <dgm:param type="vertAlign" val="mid"/>
          <dgm:param type="nodeVertAlign" val="t"/>
        </dgm:alg>
      </dgm:if>
      <dgm:else name="Name3">
        <dgm:alg type="lin">
          <dgm:param type="linDir" val="fromR"/>
          <dgm:param type="fallback" val="1D"/>
          <dgm:param type="horzAlign" val="ctr"/>
          <dgm:param type="vertAlign" val="mid"/>
          <dgm:param type="nodeVertAlign" val="t"/>
        </dgm:alg>
      </dgm:else>
    </dgm:choose>
    <dgm:shape xmlns:r="http://schemas.openxmlformats.org/officeDocument/2006/relationships" r:blip="">
      <dgm:adjLst/>
    </dgm:shape>
    <dgm:constrLst>
      <dgm:constr type="h" for="des" forName="Child" op="equ"/>
      <dgm:constr type="w" for="des" forName="Child" op="equ"/>
      <dgm:constr type="h" for="des" forName="Accent" op="equ"/>
      <dgm:constr type="w" for="des" forName="Accent" op="equ"/>
      <dgm:constr type="primFontSz" for="des" forName="Parent" op="equ"/>
      <dgm:constr type="primFontSz" for="des" forName="Child" op="equ"/>
      <dgm:constr type="w" for="ch" forName="composite" refType="w"/>
      <dgm:constr type="h" for="ch" forName="composite" refType="h"/>
      <dgm:constr type="sp" refType="w" refFor="ch" refForName="composite" op="equ" fact="0.1"/>
      <dgm:constr type="w" for="ch" forName="sibTrans" refType="w" refFor="ch" refForName="composite" op="equ" fact="0.05"/>
      <dgm:constr type="h" for="ch" forName="sibTrans" refType="w" refFor="ch" refForName="sibTrans" op="equ"/>
    </dgm:constrLst>
    <dgm:forEach name="nodesForEach" axis="ch" ptType="node">
      <dgm:layoutNode name="composite">
        <dgm:alg type="composite">
          <dgm:param type="ar" val="0.5"/>
        </dgm:alg>
        <dgm:shape xmlns:r="http://schemas.openxmlformats.org/officeDocument/2006/relationships" r:blip="">
          <dgm:adjLst/>
        </dgm:shape>
        <dgm:choose name="Name4">
          <dgm:if name="Name5" func="var" arg="dir" op="equ" val="norm">
            <dgm:constrLst>
              <dgm:constr type="l" for="ch" forName="Parent" refType="w" fact="0"/>
              <dgm:constr type="t" for="ch" forName="Parent" refType="h" fact="0"/>
              <dgm:constr type="w" for="ch" forName="Parent" refType="w"/>
              <dgm:constr type="h" for="ch" forName="Parent" refType="h" fact="0.1"/>
              <dgm:constr type="l" for="ch" forName="Accent" refType="w" fact="0"/>
              <dgm:constr type="b" for="ch" forName="Accent" refType="h"/>
              <dgm:constr type="w" for="ch" forName="Accent" refType="w" fact="0"/>
              <dgm:constr type="h" for="ch" forName="Accent" refType="h" fact="0.9"/>
              <dgm:constr type="l" for="ch" forName="Image" refType="w" fact="0.05"/>
              <dgm:constr type="t" for="ch" forName="Image" refType="h" fact="0.13"/>
              <dgm:constr type="w" for="ch" forName="Image" refType="w" fact="0.9467"/>
              <dgm:constr type="h" for="ch" forName="Image" refType="h" fact="0.405"/>
              <dgm:constr type="l" for="ch" forName="Child" refType="w" fact="0.05"/>
              <dgm:constr type="t" for="ch" forName="Child" refType="h" fact="0.535"/>
              <dgm:constr type="w" for="ch" forName="Child" refType="w" fact="0.9467"/>
              <dgm:constr type="h" for="ch" forName="Child" refType="h" fact="0.465"/>
            </dgm:constrLst>
          </dgm:if>
          <dgm:else name="Name6">
            <dgm:constrLst>
              <dgm:constr type="l" for="ch" forName="Parent" refType="w" fact="0"/>
              <dgm:constr type="t" for="ch" forName="Parent" refType="h" fact="0"/>
              <dgm:constr type="w" for="ch" forName="Parent" refType="w"/>
              <dgm:constr type="h" for="ch" forName="Parent" refType="h" fact="0.1"/>
              <dgm:constr type="l" for="ch" forName="Accent" refType="w"/>
              <dgm:constr type="b" for="ch" forName="Accent" refType="h"/>
              <dgm:constr type="h" for="ch" forName="Accent" refType="h" fact="0.9"/>
              <dgm:constr type="l" for="ch" forName="Image" refType="w" fact="0"/>
              <dgm:constr type="t" for="ch" forName="Image" refType="h" fact="0.13"/>
              <dgm:constr type="w" for="ch" forName="Image" refType="w" fact="0.9467"/>
              <dgm:constr type="h" for="ch" forName="Image" refType="h" fact="0.405"/>
              <dgm:constr type="l" for="ch" forName="Child" refType="w" fact="0"/>
              <dgm:constr type="t" for="ch" forName="Child" refType="h" fact="0.535"/>
              <dgm:constr type="w" for="ch" forName="Child" refType="w" fact="0.9467"/>
              <dgm:constr type="h" for="ch" forName="Child" refType="h" fact="0.465"/>
            </dgm:constrLst>
          </dgm:else>
        </dgm:choose>
        <dgm:forEach name="Name7" axis="self" ptType="node">
          <dgm:layoutNode name="Accent" styleLbl="alignAcc1">
            <dgm:alg type="sp"/>
            <dgm:shape xmlns:r="http://schemas.openxmlformats.org/officeDocument/2006/relationships" type="line" r:blip="">
              <dgm:adjLst/>
            </dgm:shape>
            <dgm:presOf/>
          </dgm:layoutNode>
          <dgm:layoutNode name="Image">
            <dgm:alg type="sp"/>
            <dgm:shape xmlns:r="http://schemas.openxmlformats.org/officeDocument/2006/relationships" type="rect" r:blip="" blipPhldr="1">
              <dgm:adjLst/>
            </dgm:shape>
            <dgm:presOf/>
          </dgm:layoutNode>
          <dgm:layoutNode name="Child" styleLbl="revTx">
            <dgm:varLst>
              <dgm:bulletEnabled val="1"/>
            </dgm:varLst>
            <dgm:choose name="Name8">
              <dgm:if name="Name9" axis="ch" ptType="node" func="cnt" op="gt" val="1">
                <dgm:choose name="Name10">
                  <dgm:if name="Name11" func="var" arg="dir" op="equ" val="norm">
                    <dgm:alg type="tx">
                      <dgm:param type="shpTxLTRAlignCh" val="l"/>
                      <dgm:param type="shpTxRTLAlignCh" val="r"/>
                      <dgm:param type="txAnchorVert" val="t"/>
                      <dgm:param type="stBulletLvl" val="1"/>
                    </dgm:alg>
                  </dgm:if>
                  <dgm:else name="Name12">
                    <dgm:alg type="tx">
                      <dgm:param type="shpTxLTRAlignCh" val="l"/>
                      <dgm:param type="shpTxRTLAlignCh" val="r"/>
                      <dgm:param type="txAnchorVert" val="t"/>
                      <dgm:param type="stBulletLvl" val="1"/>
                    </dgm:alg>
                  </dgm:else>
                </dgm:choose>
              </dgm:if>
              <dgm:else name="Name13">
                <dgm:choose name="Name14">
                  <dgm:if name="Name15" func="var" arg="dir" op="equ" val="norm">
                    <dgm:alg type="tx">
                      <dgm:param type="shpTxLTRAlignCh" val="l"/>
                      <dgm:param type="shpTxRTLAlignCh" val="r"/>
                      <dgm:param type="txAnchorVert" val="t"/>
                      <dgm:param type="stBulletLvl" val="2"/>
                    </dgm:alg>
                  </dgm:if>
                  <dgm:else name="Name16">
                    <dgm:alg type="tx">
                      <dgm:param type="shpTxLTRAlignCh" val="l"/>
                      <dgm:param type="shpTxRTLAlignCh" val="r"/>
                      <dgm:param type="txAnchorVert" val="t"/>
                      <dgm:param type="stBulletLvl" val="2"/>
                    </dgm:alg>
                  </dgm:else>
                </dgm:choose>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Parent" styleLbl="alignNode1">
            <dgm:varLst>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forEach>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TitlePictureLineup">
  <dgm:title val=""/>
  <dgm:desc val=""/>
  <dgm:catLst>
    <dgm:cat type="picture" pri="18000"/>
    <dgm:cat type="pictureconvert" pri="180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dir/>
    </dgm:varLst>
    <dgm:choose name="Name1">
      <dgm:if name="Name2" func="var" arg="dir" op="equ" val="norm">
        <dgm:alg type="lin">
          <dgm:param type="linDir" val="fromL"/>
          <dgm:param type="fallback" val="1D"/>
          <dgm:param type="horzAlign" val="ctr"/>
          <dgm:param type="vertAlign" val="mid"/>
          <dgm:param type="nodeVertAlign" val="t"/>
        </dgm:alg>
      </dgm:if>
      <dgm:else name="Name3">
        <dgm:alg type="lin">
          <dgm:param type="linDir" val="fromR"/>
          <dgm:param type="fallback" val="1D"/>
          <dgm:param type="horzAlign" val="ctr"/>
          <dgm:param type="vertAlign" val="mid"/>
          <dgm:param type="nodeVertAlign" val="t"/>
        </dgm:alg>
      </dgm:else>
    </dgm:choose>
    <dgm:shape xmlns:r="http://schemas.openxmlformats.org/officeDocument/2006/relationships" r:blip="">
      <dgm:adjLst/>
    </dgm:shape>
    <dgm:constrLst>
      <dgm:constr type="h" for="des" forName="Child" op="equ"/>
      <dgm:constr type="w" for="des" forName="Child" op="equ"/>
      <dgm:constr type="h" for="des" forName="Accent" op="equ"/>
      <dgm:constr type="w" for="des" forName="Accent" op="equ"/>
      <dgm:constr type="primFontSz" for="des" forName="Parent" op="equ"/>
      <dgm:constr type="primFontSz" for="des" forName="Child" op="equ"/>
      <dgm:constr type="w" for="ch" forName="composite" refType="w"/>
      <dgm:constr type="h" for="ch" forName="composite" refType="h"/>
      <dgm:constr type="sp" refType="w" refFor="ch" refForName="composite" op="equ" fact="0.1"/>
      <dgm:constr type="w" for="ch" forName="sibTrans" refType="w" refFor="ch" refForName="composite" op="equ" fact="0.05"/>
      <dgm:constr type="h" for="ch" forName="sibTrans" refType="w" refFor="ch" refForName="sibTrans" op="equ"/>
    </dgm:constrLst>
    <dgm:forEach name="nodesForEach" axis="ch" ptType="node">
      <dgm:layoutNode name="composite">
        <dgm:alg type="composite">
          <dgm:param type="ar" val="0.5"/>
        </dgm:alg>
        <dgm:shape xmlns:r="http://schemas.openxmlformats.org/officeDocument/2006/relationships" r:blip="">
          <dgm:adjLst/>
        </dgm:shape>
        <dgm:choose name="Name4">
          <dgm:if name="Name5" func="var" arg="dir" op="equ" val="norm">
            <dgm:constrLst>
              <dgm:constr type="l" for="ch" forName="Parent" refType="w" fact="0"/>
              <dgm:constr type="t" for="ch" forName="Parent" refType="h" fact="0"/>
              <dgm:constr type="w" for="ch" forName="Parent" refType="w"/>
              <dgm:constr type="h" for="ch" forName="Parent" refType="h" fact="0.1"/>
              <dgm:constr type="l" for="ch" forName="Accent" refType="w" fact="0"/>
              <dgm:constr type="b" for="ch" forName="Accent" refType="h"/>
              <dgm:constr type="w" for="ch" forName="Accent" refType="w" fact="0"/>
              <dgm:constr type="h" for="ch" forName="Accent" refType="h" fact="0.9"/>
              <dgm:constr type="l" for="ch" forName="Image" refType="w" fact="0.05"/>
              <dgm:constr type="t" for="ch" forName="Image" refType="h" fact="0.13"/>
              <dgm:constr type="w" for="ch" forName="Image" refType="w" fact="0.9467"/>
              <dgm:constr type="h" for="ch" forName="Image" refType="h" fact="0.405"/>
              <dgm:constr type="l" for="ch" forName="Child" refType="w" fact="0.05"/>
              <dgm:constr type="t" for="ch" forName="Child" refType="h" fact="0.535"/>
              <dgm:constr type="w" for="ch" forName="Child" refType="w" fact="0.9467"/>
              <dgm:constr type="h" for="ch" forName="Child" refType="h" fact="0.465"/>
            </dgm:constrLst>
          </dgm:if>
          <dgm:else name="Name6">
            <dgm:constrLst>
              <dgm:constr type="l" for="ch" forName="Parent" refType="w" fact="0"/>
              <dgm:constr type="t" for="ch" forName="Parent" refType="h" fact="0"/>
              <dgm:constr type="w" for="ch" forName="Parent" refType="w"/>
              <dgm:constr type="h" for="ch" forName="Parent" refType="h" fact="0.1"/>
              <dgm:constr type="l" for="ch" forName="Accent" refType="w"/>
              <dgm:constr type="b" for="ch" forName="Accent" refType="h"/>
              <dgm:constr type="h" for="ch" forName="Accent" refType="h" fact="0.9"/>
              <dgm:constr type="l" for="ch" forName="Image" refType="w" fact="0"/>
              <dgm:constr type="t" for="ch" forName="Image" refType="h" fact="0.13"/>
              <dgm:constr type="w" for="ch" forName="Image" refType="w" fact="0.9467"/>
              <dgm:constr type="h" for="ch" forName="Image" refType="h" fact="0.405"/>
              <dgm:constr type="l" for="ch" forName="Child" refType="w" fact="0"/>
              <dgm:constr type="t" for="ch" forName="Child" refType="h" fact="0.535"/>
              <dgm:constr type="w" for="ch" forName="Child" refType="w" fact="0.9467"/>
              <dgm:constr type="h" for="ch" forName="Child" refType="h" fact="0.465"/>
            </dgm:constrLst>
          </dgm:else>
        </dgm:choose>
        <dgm:forEach name="Name7" axis="self" ptType="node">
          <dgm:layoutNode name="Accent" styleLbl="alignAcc1">
            <dgm:alg type="sp"/>
            <dgm:shape xmlns:r="http://schemas.openxmlformats.org/officeDocument/2006/relationships" type="line" r:blip="">
              <dgm:adjLst/>
            </dgm:shape>
            <dgm:presOf/>
          </dgm:layoutNode>
          <dgm:layoutNode name="Image">
            <dgm:alg type="sp"/>
            <dgm:shape xmlns:r="http://schemas.openxmlformats.org/officeDocument/2006/relationships" type="rect" r:blip="" blipPhldr="1">
              <dgm:adjLst/>
            </dgm:shape>
            <dgm:presOf/>
          </dgm:layoutNode>
          <dgm:layoutNode name="Child" styleLbl="revTx">
            <dgm:varLst>
              <dgm:bulletEnabled val="1"/>
            </dgm:varLst>
            <dgm:choose name="Name8">
              <dgm:if name="Name9" axis="ch" ptType="node" func="cnt" op="gt" val="1">
                <dgm:choose name="Name10">
                  <dgm:if name="Name11" func="var" arg="dir" op="equ" val="norm">
                    <dgm:alg type="tx">
                      <dgm:param type="shpTxLTRAlignCh" val="l"/>
                      <dgm:param type="shpTxRTLAlignCh" val="r"/>
                      <dgm:param type="txAnchorVert" val="t"/>
                      <dgm:param type="stBulletLvl" val="1"/>
                    </dgm:alg>
                  </dgm:if>
                  <dgm:else name="Name12">
                    <dgm:alg type="tx">
                      <dgm:param type="shpTxLTRAlignCh" val="l"/>
                      <dgm:param type="shpTxRTLAlignCh" val="r"/>
                      <dgm:param type="txAnchorVert" val="t"/>
                      <dgm:param type="stBulletLvl" val="1"/>
                    </dgm:alg>
                  </dgm:else>
                </dgm:choose>
              </dgm:if>
              <dgm:else name="Name13">
                <dgm:choose name="Name14">
                  <dgm:if name="Name15" func="var" arg="dir" op="equ" val="norm">
                    <dgm:alg type="tx">
                      <dgm:param type="shpTxLTRAlignCh" val="l"/>
                      <dgm:param type="shpTxRTLAlignCh" val="r"/>
                      <dgm:param type="txAnchorVert" val="t"/>
                      <dgm:param type="stBulletLvl" val="2"/>
                    </dgm:alg>
                  </dgm:if>
                  <dgm:else name="Name16">
                    <dgm:alg type="tx">
                      <dgm:param type="shpTxLTRAlignCh" val="l"/>
                      <dgm:param type="shpTxRTLAlignCh" val="r"/>
                      <dgm:param type="txAnchorVert" val="t"/>
                      <dgm:param type="stBulletLvl" val="2"/>
                    </dgm:alg>
                  </dgm:else>
                </dgm:choose>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Parent" styleLbl="alignNode1">
            <dgm:varLst>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forEach>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75AFB0-0976-44A2-AD22-7A8880AA263B}" type="datetimeFigureOut">
              <a:rPr lang="en-US" smtClean="0"/>
              <a:pPr/>
              <a:t>3/2/2012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519EB1-BBBA-4DC8-B0F2-8610D58BBDE2}" type="slidenum">
              <a:rPr lang="en-US" smtClean="0"/>
              <a:pPr/>
              <a:t>‹#›</a:t>
            </a:fld>
            <a:endParaRPr lang="en-US"/>
          </a:p>
        </p:txBody>
      </p:sp>
    </p:spTree>
    <p:extLst>
      <p:ext uri="{BB962C8B-B14F-4D97-AF65-F5344CB8AC3E}">
        <p14:creationId xmlns="" xmlns:p14="http://schemas.microsoft.com/office/powerpoint/2010/main" val="3606258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smtClean="0"/>
              <a:t>SmartArt graphic </a:t>
            </a:r>
            <a:r>
              <a:rPr lang="en-US" sz="1400" b="1" baseline="0" dirty="0" smtClean="0"/>
              <a:t>with pictures on red background</a:t>
            </a:r>
          </a:p>
          <a:p>
            <a:r>
              <a:rPr lang="en-US" sz="1400" baseline="0" dirty="0" smtClean="0"/>
              <a:t>(Intermediate)</a:t>
            </a:r>
          </a:p>
          <a:p>
            <a:endParaRPr lang="en-US" baseline="0" dirty="0" smtClean="0"/>
          </a:p>
          <a:p>
            <a:endParaRPr lang="en-US" baseline="0" dirty="0" smtClean="0"/>
          </a:p>
          <a:p>
            <a:r>
              <a:rPr lang="en-US" baseline="0" dirty="0" smtClean="0"/>
              <a:t>To reproduce the SmartArt graphic on this slide, do the following:</a:t>
            </a:r>
          </a:p>
          <a:p>
            <a:pPr marL="228600" indent="-228600">
              <a:buFont typeface="+mj-lt"/>
              <a:buAutoNum type="arabicPeriod"/>
            </a:pPr>
            <a:r>
              <a:rPr lang="en-US" baseline="0" dirty="0" smtClean="0"/>
              <a:t>On the </a:t>
            </a:r>
            <a:r>
              <a:rPr lang="en-US" b="1" baseline="0" dirty="0" smtClean="0"/>
              <a:t>Home</a:t>
            </a:r>
            <a:r>
              <a:rPr lang="en-US" baseline="0" dirty="0" smtClean="0"/>
              <a:t> tab, in the </a:t>
            </a:r>
            <a:r>
              <a:rPr lang="en-US" b="1" baseline="0" dirty="0" smtClean="0"/>
              <a:t>Slides</a:t>
            </a:r>
            <a:r>
              <a:rPr lang="en-US" baseline="0" dirty="0" smtClean="0"/>
              <a:t> group, click </a:t>
            </a:r>
            <a:r>
              <a:rPr lang="en-US" b="1" baseline="0" dirty="0" smtClean="0"/>
              <a:t>Layout</a:t>
            </a:r>
            <a:r>
              <a:rPr lang="en-US" baseline="0" dirty="0" smtClean="0"/>
              <a:t>, and then click </a:t>
            </a:r>
            <a:r>
              <a:rPr lang="en-US" b="1" baseline="0" dirty="0" smtClean="0"/>
              <a:t>Blank</a:t>
            </a:r>
            <a:r>
              <a:rPr lang="en-US" baseline="0" dirty="0" smtClean="0"/>
              <a:t>.</a:t>
            </a:r>
          </a:p>
          <a:p>
            <a:pPr marL="228600" lvl="0" indent="-228600">
              <a:buFont typeface="+mj-lt"/>
              <a:buAutoNum type="arabicPeriod"/>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Insert tab</a:t>
            </a:r>
            <a:r>
              <a:rPr lang="en-US" sz="1200" kern="1200" dirty="0" smtClean="0">
                <a:solidFill>
                  <a:schemeClr val="tx1"/>
                </a:solidFill>
                <a:effectLst/>
                <a:latin typeface="+mn-lt"/>
                <a:ea typeface="+mn-ea"/>
                <a:cs typeface="+mn-cs"/>
              </a:rPr>
              <a:t>, in the </a:t>
            </a:r>
            <a:r>
              <a:rPr lang="en-US" sz="1200" b="1" kern="1200" dirty="0" smtClean="0">
                <a:solidFill>
                  <a:schemeClr val="tx1"/>
                </a:solidFill>
                <a:effectLst/>
                <a:latin typeface="+mn-lt"/>
                <a:ea typeface="+mn-ea"/>
                <a:cs typeface="+mn-cs"/>
              </a:rPr>
              <a:t>Illustrations</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SmartArt</a:t>
            </a:r>
            <a:r>
              <a:rPr lang="en-US" sz="1200" kern="1200" dirty="0" smtClean="0">
                <a:solidFill>
                  <a:schemeClr val="tx1"/>
                </a:solidFill>
                <a:effectLst/>
                <a:latin typeface="+mn-lt"/>
                <a:ea typeface="+mn-ea"/>
                <a:cs typeface="+mn-cs"/>
              </a:rPr>
              <a:t>.</a:t>
            </a:r>
          </a:p>
          <a:p>
            <a:pPr marL="228600" indent="-228600">
              <a:buFont typeface="+mj-lt"/>
              <a:buAutoNum type="arabicPeriod"/>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Choose a SmartArt Graphic </a:t>
            </a:r>
            <a:r>
              <a:rPr lang="en-US" sz="1200" kern="1200" dirty="0" smtClean="0">
                <a:solidFill>
                  <a:schemeClr val="tx1"/>
                </a:solidFill>
                <a:effectLst/>
                <a:latin typeface="+mn-lt"/>
                <a:ea typeface="+mn-ea"/>
                <a:cs typeface="+mn-cs"/>
              </a:rPr>
              <a:t>dialog box, in the left pane, click </a:t>
            </a:r>
            <a:r>
              <a:rPr lang="en-US" sz="1200" b="1" kern="1200" dirty="0" smtClean="0">
                <a:solidFill>
                  <a:schemeClr val="tx1"/>
                </a:solidFill>
                <a:effectLst/>
                <a:latin typeface="+mn-lt"/>
                <a:ea typeface="+mn-ea"/>
                <a:cs typeface="+mn-cs"/>
              </a:rPr>
              <a:t>Picture</a:t>
            </a:r>
            <a:r>
              <a:rPr lang="en-US" sz="1200" kern="1200" dirty="0" smtClean="0">
                <a:solidFill>
                  <a:schemeClr val="tx1"/>
                </a:solidFill>
                <a:effectLst/>
                <a:latin typeface="+mn-lt"/>
                <a:ea typeface="+mn-ea"/>
                <a:cs typeface="+mn-cs"/>
              </a:rPr>
              <a:t>. In the </a:t>
            </a:r>
            <a:r>
              <a:rPr lang="en-US" sz="1200" b="1" kern="1200" dirty="0" smtClean="0">
                <a:solidFill>
                  <a:schemeClr val="tx1"/>
                </a:solidFill>
                <a:effectLst/>
                <a:latin typeface="+mn-lt"/>
                <a:ea typeface="+mn-ea"/>
                <a:cs typeface="+mn-cs"/>
              </a:rPr>
              <a:t>Picture </a:t>
            </a:r>
            <a:r>
              <a:rPr lang="en-US" sz="1200" kern="1200" dirty="0" smtClean="0">
                <a:solidFill>
                  <a:schemeClr val="tx1"/>
                </a:solidFill>
                <a:effectLst/>
                <a:latin typeface="+mn-lt"/>
                <a:ea typeface="+mn-ea"/>
                <a:cs typeface="+mn-cs"/>
              </a:rPr>
              <a:t>pane, double-click </a:t>
            </a:r>
            <a:r>
              <a:rPr lang="en-US" sz="1200" b="1" kern="1200" dirty="0" smtClean="0">
                <a:solidFill>
                  <a:schemeClr val="tx1"/>
                </a:solidFill>
                <a:effectLst/>
                <a:latin typeface="+mn-lt"/>
                <a:ea typeface="+mn-ea"/>
                <a:cs typeface="+mn-cs"/>
              </a:rPr>
              <a:t>Title Picture Lineup </a:t>
            </a:r>
            <a:r>
              <a:rPr lang="en-US" sz="1200" kern="1200" dirty="0" smtClean="0">
                <a:solidFill>
                  <a:schemeClr val="tx1"/>
                </a:solidFill>
                <a:effectLst/>
                <a:latin typeface="+mn-lt"/>
                <a:ea typeface="+mn-ea"/>
                <a:cs typeface="+mn-cs"/>
              </a:rPr>
              <a:t>(fifth</a:t>
            </a:r>
            <a:r>
              <a:rPr lang="en-US" sz="1200" kern="1200" baseline="0" dirty="0" smtClean="0">
                <a:solidFill>
                  <a:schemeClr val="tx1"/>
                </a:solidFill>
                <a:effectLst/>
                <a:latin typeface="+mn-lt"/>
                <a:ea typeface="+mn-ea"/>
                <a:cs typeface="+mn-cs"/>
              </a:rPr>
              <a:t> row</a:t>
            </a:r>
            <a:r>
              <a:rPr lang="en-US" sz="1200" kern="1200" dirty="0" smtClean="0">
                <a:solidFill>
                  <a:schemeClr val="tx1"/>
                </a:solidFill>
                <a:effectLst/>
                <a:latin typeface="+mn-lt"/>
                <a:ea typeface="+mn-ea"/>
                <a:cs typeface="+mn-cs"/>
              </a:rPr>
              <a:t>) to insert the graphic into the slide.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Click each of the four picture placeholders in the SmartArt graphic, select a picture, and then click </a:t>
            </a:r>
            <a:r>
              <a:rPr lang="en-US" sz="1200" b="1" kern="1200" dirty="0" smtClean="0">
                <a:solidFill>
                  <a:schemeClr val="tx1"/>
                </a:solidFill>
                <a:effectLst/>
                <a:latin typeface="+mn-lt"/>
                <a:ea typeface="+mn-ea"/>
                <a:cs typeface="+mn-cs"/>
              </a:rPr>
              <a:t>Insert</a:t>
            </a:r>
            <a:r>
              <a:rPr lang="en-US" sz="1200" kern="1200" dirty="0" smtClean="0">
                <a:solidFill>
                  <a:schemeClr val="tx1"/>
                </a:solidFill>
                <a:effectLst/>
                <a:latin typeface="+mn-lt"/>
                <a:ea typeface="+mn-ea"/>
                <a:cs typeface="+mn-cs"/>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Select the graphic. Under </a:t>
            </a:r>
            <a:r>
              <a:rPr lang="en-US" sz="1200" b="1" u="none" kern="1200" dirty="0" smtClean="0">
                <a:solidFill>
                  <a:schemeClr val="tx1"/>
                </a:solidFill>
                <a:effectLst/>
                <a:latin typeface="+mn-lt"/>
                <a:ea typeface="+mn-ea"/>
                <a:cs typeface="+mn-cs"/>
              </a:rPr>
              <a:t>SmartArt Tools</a:t>
            </a:r>
            <a:r>
              <a:rPr lang="en-US" sz="1200" kern="1200" dirty="0" smtClean="0">
                <a:solidFill>
                  <a:schemeClr val="tx1"/>
                </a:solidFill>
                <a:effectLst/>
                <a:latin typeface="+mn-lt"/>
                <a:ea typeface="+mn-ea"/>
                <a:cs typeface="+mn-cs"/>
              </a:rPr>
              <a:t>, on the </a:t>
            </a:r>
            <a:r>
              <a:rPr lang="en-US" sz="1200" b="1" kern="1200" dirty="0" smtClean="0">
                <a:solidFill>
                  <a:schemeClr val="tx1"/>
                </a:solidFill>
                <a:effectLst/>
                <a:latin typeface="+mn-lt"/>
                <a:ea typeface="+mn-ea"/>
                <a:cs typeface="+mn-cs"/>
              </a:rPr>
              <a:t>Format</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Size</a:t>
            </a:r>
            <a:r>
              <a:rPr lang="en-US" sz="1200" kern="1200" dirty="0" smtClean="0">
                <a:solidFill>
                  <a:schemeClr val="tx1"/>
                </a:solidFill>
                <a:effectLst/>
                <a:latin typeface="+mn-lt"/>
                <a:ea typeface="+mn-ea"/>
                <a:cs typeface="+mn-cs"/>
              </a:rPr>
              <a:t> group, enter </a:t>
            </a:r>
            <a:r>
              <a:rPr lang="en-US" sz="1200" b="1" kern="1200" dirty="0" smtClean="0">
                <a:solidFill>
                  <a:schemeClr val="tx1"/>
                </a:solidFill>
                <a:effectLst/>
                <a:latin typeface="+mn-lt"/>
                <a:ea typeface="+mn-ea"/>
                <a:cs typeface="+mn-cs"/>
              </a:rPr>
              <a:t>5.92”</a:t>
            </a:r>
            <a:r>
              <a:rPr lang="en-US" sz="1200" kern="1200" baseline="0" dirty="0" smtClean="0">
                <a:solidFill>
                  <a:schemeClr val="tx1"/>
                </a:solidFill>
                <a:effectLst/>
                <a:latin typeface="+mn-lt"/>
                <a:ea typeface="+mn-ea"/>
                <a:cs typeface="+mn-cs"/>
              </a:rPr>
              <a:t> in the </a:t>
            </a:r>
            <a:r>
              <a:rPr lang="en-US" sz="1200" b="1" kern="1200" baseline="0" dirty="0" smtClean="0">
                <a:solidFill>
                  <a:schemeClr val="tx1"/>
                </a:solidFill>
                <a:effectLst/>
                <a:latin typeface="+mn-lt"/>
                <a:ea typeface="+mn-ea"/>
                <a:cs typeface="+mn-cs"/>
              </a:rPr>
              <a:t>Height</a:t>
            </a:r>
            <a:r>
              <a:rPr lang="en-US" sz="1200" kern="1200" baseline="0" dirty="0" smtClean="0">
                <a:solidFill>
                  <a:schemeClr val="tx1"/>
                </a:solidFill>
                <a:effectLst/>
                <a:latin typeface="+mn-lt"/>
                <a:ea typeface="+mn-ea"/>
                <a:cs typeface="+mn-cs"/>
              </a:rPr>
              <a:t> box and </a:t>
            </a:r>
            <a:r>
              <a:rPr lang="en-US" sz="1200" b="1" kern="1200" baseline="0" dirty="0" smtClean="0">
                <a:solidFill>
                  <a:schemeClr val="tx1"/>
                </a:solidFill>
                <a:effectLst/>
                <a:latin typeface="+mn-lt"/>
                <a:ea typeface="+mn-ea"/>
                <a:cs typeface="+mn-cs"/>
              </a:rPr>
              <a:t>8.75”</a:t>
            </a:r>
            <a:r>
              <a:rPr lang="en-US" sz="1200" kern="1200" baseline="0" dirty="0" smtClean="0">
                <a:solidFill>
                  <a:schemeClr val="tx1"/>
                </a:solidFill>
                <a:effectLst/>
                <a:latin typeface="+mn-lt"/>
                <a:ea typeface="+mn-ea"/>
                <a:cs typeface="+mn-cs"/>
              </a:rPr>
              <a:t> in the </a:t>
            </a:r>
            <a:r>
              <a:rPr lang="en-US" sz="1200" b="1" kern="1200" baseline="0" dirty="0" smtClean="0">
                <a:solidFill>
                  <a:schemeClr val="tx1"/>
                </a:solidFill>
                <a:effectLst/>
                <a:latin typeface="+mn-lt"/>
                <a:ea typeface="+mn-ea"/>
                <a:cs typeface="+mn-cs"/>
              </a:rPr>
              <a:t>Width</a:t>
            </a:r>
            <a:r>
              <a:rPr lang="en-US" sz="1200" kern="1200" baseline="0" dirty="0" smtClean="0">
                <a:solidFill>
                  <a:schemeClr val="tx1"/>
                </a:solidFill>
                <a:effectLst/>
                <a:latin typeface="+mn-lt"/>
                <a:ea typeface="+mn-ea"/>
                <a:cs typeface="+mn-cs"/>
              </a:rPr>
              <a:t> 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effectLst/>
                <a:latin typeface="+mn-lt"/>
                <a:ea typeface="+mn-ea"/>
                <a:cs typeface="+mn-cs"/>
              </a:rPr>
              <a:t>Also under </a:t>
            </a:r>
            <a:r>
              <a:rPr lang="en-US" sz="1200" b="1" kern="1200" baseline="0" dirty="0" smtClean="0">
                <a:solidFill>
                  <a:schemeClr val="tx1"/>
                </a:solidFill>
                <a:effectLst/>
                <a:latin typeface="+mn-lt"/>
                <a:ea typeface="+mn-ea"/>
                <a:cs typeface="+mn-cs"/>
              </a:rPr>
              <a:t>SmartArt Tools</a:t>
            </a:r>
            <a:r>
              <a:rPr lang="en-US" sz="1200" kern="1200" baseline="0" dirty="0" smtClean="0">
                <a:solidFill>
                  <a:schemeClr val="tx1"/>
                </a:solidFill>
                <a:effectLst/>
                <a:latin typeface="+mn-lt"/>
                <a:ea typeface="+mn-ea"/>
                <a:cs typeface="+mn-cs"/>
              </a:rPr>
              <a:t>, on the </a:t>
            </a:r>
            <a:r>
              <a:rPr lang="en-US" sz="1200" b="1" kern="1200" baseline="0" dirty="0" smtClean="0">
                <a:solidFill>
                  <a:schemeClr val="tx1"/>
                </a:solidFill>
                <a:effectLst/>
                <a:latin typeface="+mn-lt"/>
                <a:ea typeface="+mn-ea"/>
                <a:cs typeface="+mn-cs"/>
              </a:rPr>
              <a:t>Format</a:t>
            </a:r>
            <a:r>
              <a:rPr lang="en-US" sz="1200" kern="1200" baseline="0" dirty="0" smtClean="0">
                <a:solidFill>
                  <a:schemeClr val="tx1"/>
                </a:solidFill>
                <a:effectLst/>
                <a:latin typeface="+mn-lt"/>
                <a:ea typeface="+mn-ea"/>
                <a:cs typeface="+mn-cs"/>
              </a:rPr>
              <a:t> tab, in the </a:t>
            </a:r>
            <a:r>
              <a:rPr lang="en-US" sz="1200" b="1" kern="1200" baseline="0" dirty="0" smtClean="0">
                <a:solidFill>
                  <a:schemeClr val="tx1"/>
                </a:solidFill>
                <a:effectLst/>
                <a:latin typeface="+mn-lt"/>
                <a:ea typeface="+mn-ea"/>
                <a:cs typeface="+mn-cs"/>
              </a:rPr>
              <a:t>Arrange</a:t>
            </a:r>
            <a:r>
              <a:rPr lang="en-US" sz="1200" kern="1200" baseline="0" dirty="0" smtClean="0">
                <a:solidFill>
                  <a:schemeClr val="tx1"/>
                </a:solidFill>
                <a:effectLst/>
                <a:latin typeface="+mn-lt"/>
                <a:ea typeface="+mn-ea"/>
                <a:cs typeface="+mn-cs"/>
              </a:rPr>
              <a:t> group, click </a:t>
            </a:r>
            <a:r>
              <a:rPr lang="en-US" sz="1200" b="1" kern="1200" baseline="0" dirty="0" smtClean="0">
                <a:solidFill>
                  <a:schemeClr val="tx1"/>
                </a:solidFill>
                <a:effectLst/>
                <a:latin typeface="+mn-lt"/>
                <a:ea typeface="+mn-ea"/>
                <a:cs typeface="+mn-cs"/>
              </a:rPr>
              <a:t>Align</a:t>
            </a:r>
            <a:r>
              <a:rPr lang="en-US" sz="1200" kern="1200" baseline="0" dirty="0" smtClean="0">
                <a:solidFill>
                  <a:schemeClr val="tx1"/>
                </a:solidFill>
                <a:effectLst/>
                <a:latin typeface="+mn-lt"/>
                <a:ea typeface="+mn-ea"/>
                <a:cs typeface="+mn-cs"/>
              </a:rPr>
              <a:t>, and then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effectLst/>
                <a:latin typeface="+mn-lt"/>
                <a:ea typeface="+mn-ea"/>
                <a:cs typeface="+mn-cs"/>
              </a:rPr>
              <a:t>Click </a:t>
            </a:r>
            <a:r>
              <a:rPr lang="en-US" sz="1200" b="1" kern="1200" baseline="0" dirty="0" smtClean="0">
                <a:solidFill>
                  <a:schemeClr val="tx1"/>
                </a:solidFill>
                <a:effectLst/>
                <a:latin typeface="+mn-lt"/>
                <a:ea typeface="+mn-ea"/>
                <a:cs typeface="+mn-cs"/>
              </a:rPr>
              <a:t>Align to Slide</a:t>
            </a:r>
            <a:r>
              <a:rPr lang="en-US" sz="1200" kern="1200" baseline="0" dirty="0" smtClean="0">
                <a:solidFill>
                  <a:schemeClr val="tx1"/>
                </a:solidFill>
                <a:effectLst/>
                <a:latin typeface="+mn-lt"/>
                <a:ea typeface="+mn-ea"/>
                <a:cs typeface="+mn-cs"/>
              </a:rPr>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effectLst/>
                <a:latin typeface="+mn-lt"/>
                <a:ea typeface="+mn-ea"/>
                <a:cs typeface="+mn-cs"/>
              </a:rPr>
              <a:t>Click </a:t>
            </a:r>
            <a:r>
              <a:rPr lang="en-US" sz="1200" b="1" kern="1200" baseline="0" dirty="0" smtClean="0">
                <a:solidFill>
                  <a:schemeClr val="tx1"/>
                </a:solidFill>
                <a:effectLst/>
                <a:latin typeface="+mn-lt"/>
                <a:ea typeface="+mn-ea"/>
                <a:cs typeface="+mn-cs"/>
              </a:rPr>
              <a:t>Align Center</a:t>
            </a:r>
            <a:r>
              <a:rPr lang="en-US" sz="1200" kern="1200" baseline="0" dirty="0" smtClean="0">
                <a:solidFill>
                  <a:schemeClr val="tx1"/>
                </a:solidFill>
                <a:effectLst/>
                <a:latin typeface="+mn-lt"/>
                <a:ea typeface="+mn-ea"/>
                <a:cs typeface="+mn-cs"/>
              </a:rPr>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effectLst/>
                <a:latin typeface="+mn-lt"/>
                <a:ea typeface="+mn-ea"/>
                <a:cs typeface="+mn-cs"/>
              </a:rPr>
              <a:t>Click </a:t>
            </a:r>
            <a:r>
              <a:rPr lang="en-US" sz="1200" b="1" kern="1200" baseline="0" dirty="0" smtClean="0">
                <a:solidFill>
                  <a:schemeClr val="tx1"/>
                </a:solidFill>
                <a:effectLst/>
                <a:latin typeface="+mn-lt"/>
                <a:ea typeface="+mn-ea"/>
                <a:cs typeface="+mn-cs"/>
              </a:rPr>
              <a:t>Align Middle</a:t>
            </a:r>
            <a:r>
              <a:rPr lang="en-US" sz="1200" kern="1200" baseline="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Select the graphic, and then click one of the arrows on the left border. In the </a:t>
            </a:r>
            <a:r>
              <a:rPr lang="en-US" sz="1200" b="1" kern="1200" dirty="0" smtClean="0">
                <a:solidFill>
                  <a:schemeClr val="tx1"/>
                </a:solidFill>
                <a:effectLst/>
                <a:latin typeface="+mn-lt"/>
                <a:ea typeface="+mn-ea"/>
                <a:cs typeface="+mn-cs"/>
              </a:rPr>
              <a:t>Type your text here </a:t>
            </a:r>
            <a:r>
              <a:rPr lang="en-US" sz="1200" kern="1200" dirty="0" smtClean="0">
                <a:solidFill>
                  <a:schemeClr val="tx1"/>
                </a:solidFill>
                <a:effectLst/>
                <a:latin typeface="+mn-lt"/>
                <a:ea typeface="+mn-ea"/>
                <a:cs typeface="+mn-cs"/>
              </a:rPr>
              <a:t>dialog box, enter text.</a:t>
            </a:r>
          </a:p>
          <a:p>
            <a:pPr marL="228600" lvl="0" indent="-228600">
              <a:buFont typeface="+mj-lt"/>
              <a:buAutoNum type="arabicPeriod"/>
            </a:pPr>
            <a:r>
              <a:rPr lang="en-US" sz="1200" baseline="0" dirty="0" smtClean="0"/>
              <a:t>Press and hold CTRL, and then select all of the text boxes above the pictures. </a:t>
            </a: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Home</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Font</a:t>
            </a:r>
            <a:r>
              <a:rPr lang="en-US" sz="1200" kern="1200" dirty="0" smtClean="0">
                <a:solidFill>
                  <a:schemeClr val="tx1"/>
                </a:solidFill>
                <a:effectLst/>
                <a:latin typeface="+mn-lt"/>
                <a:ea typeface="+mn-ea"/>
                <a:cs typeface="+mn-cs"/>
              </a:rPr>
              <a:t> group, select </a:t>
            </a:r>
            <a:r>
              <a:rPr lang="en-US" sz="1200" b="1" kern="1200" dirty="0" smtClean="0">
                <a:solidFill>
                  <a:schemeClr val="tx1"/>
                </a:solidFill>
                <a:effectLst/>
                <a:latin typeface="+mn-lt"/>
                <a:ea typeface="+mn-ea"/>
                <a:cs typeface="+mn-cs"/>
              </a:rPr>
              <a:t>Gill Sans MT </a:t>
            </a:r>
            <a:r>
              <a:rPr lang="en-US" sz="1200" kern="1200" dirty="0" smtClean="0">
                <a:solidFill>
                  <a:schemeClr val="tx1"/>
                </a:solidFill>
                <a:effectLst/>
                <a:latin typeface="+mn-lt"/>
                <a:ea typeface="+mn-ea"/>
                <a:cs typeface="+mn-cs"/>
              </a:rPr>
              <a:t>from the </a:t>
            </a:r>
            <a:r>
              <a:rPr lang="en-US" sz="1200" b="1" kern="1200" dirty="0" smtClean="0">
                <a:solidFill>
                  <a:schemeClr val="tx1"/>
                </a:solidFill>
                <a:effectLst/>
                <a:latin typeface="+mn-lt"/>
                <a:ea typeface="+mn-ea"/>
                <a:cs typeface="+mn-cs"/>
              </a:rPr>
              <a:t>Font</a:t>
            </a:r>
            <a:r>
              <a:rPr lang="en-US" sz="1200" kern="1200" dirty="0" smtClean="0">
                <a:solidFill>
                  <a:schemeClr val="tx1"/>
                </a:solidFill>
                <a:effectLst/>
                <a:latin typeface="+mn-lt"/>
                <a:ea typeface="+mn-ea"/>
                <a:cs typeface="+mn-cs"/>
              </a:rPr>
              <a:t> list, and then select </a:t>
            </a:r>
            <a:r>
              <a:rPr lang="en-US" sz="1200" b="1" kern="1200" dirty="0" smtClean="0">
                <a:solidFill>
                  <a:schemeClr val="tx1"/>
                </a:solidFill>
                <a:effectLst/>
                <a:latin typeface="+mn-lt"/>
                <a:ea typeface="+mn-ea"/>
                <a:cs typeface="+mn-cs"/>
              </a:rPr>
              <a:t>26 pt. </a:t>
            </a:r>
            <a:r>
              <a:rPr lang="en-US" sz="1200" kern="1200" dirty="0" smtClean="0">
                <a:solidFill>
                  <a:schemeClr val="tx1"/>
                </a:solidFill>
                <a:effectLst/>
                <a:latin typeface="+mn-lt"/>
                <a:ea typeface="+mn-ea"/>
                <a:cs typeface="+mn-cs"/>
              </a:rPr>
              <a:t>from the </a:t>
            </a:r>
            <a:r>
              <a:rPr lang="en-US" sz="1200" b="1" kern="1200" dirty="0" smtClean="0">
                <a:solidFill>
                  <a:schemeClr val="tx1"/>
                </a:solidFill>
                <a:effectLst/>
                <a:latin typeface="+mn-lt"/>
                <a:ea typeface="+mn-ea"/>
                <a:cs typeface="+mn-cs"/>
              </a:rPr>
              <a:t>Font</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Size</a:t>
            </a:r>
            <a:r>
              <a:rPr lang="en-US" sz="1200" kern="1200" dirty="0" smtClean="0">
                <a:solidFill>
                  <a:schemeClr val="tx1"/>
                </a:solidFill>
                <a:effectLst/>
                <a:latin typeface="+mn-lt"/>
                <a:ea typeface="+mn-ea"/>
                <a:cs typeface="+mn-cs"/>
              </a:rPr>
              <a:t> list. </a:t>
            </a:r>
            <a:r>
              <a:rPr lang="en-US" sz="1200" b="0" baseline="0" dirty="0" smtClean="0"/>
              <a:t>Click </a:t>
            </a:r>
            <a:r>
              <a:rPr lang="en-US" sz="1200" b="1" baseline="0" dirty="0" smtClean="0"/>
              <a:t>Font Color </a:t>
            </a:r>
            <a:r>
              <a:rPr lang="en-US" sz="1200" b="0" baseline="0" dirty="0" smtClean="0"/>
              <a:t>and select </a:t>
            </a:r>
            <a:r>
              <a:rPr lang="en-US" sz="1200" b="1" baseline="0" dirty="0" smtClean="0"/>
              <a:t>White, Background 1</a:t>
            </a:r>
            <a:r>
              <a:rPr lang="en-US" sz="1200" baseline="0" dirty="0" smtClean="0"/>
              <a:t>.</a:t>
            </a:r>
            <a:endParaRPr lang="en-US" b="1" dirty="0" smtClean="0"/>
          </a:p>
          <a:p>
            <a:pPr marL="228600" lvl="0" indent="-228600">
              <a:buFont typeface="+mj-lt"/>
              <a:buAutoNum type="arabicPeriod"/>
            </a:pPr>
            <a:r>
              <a:rPr lang="en-US" sz="1200" kern="1200" dirty="0" smtClean="0">
                <a:solidFill>
                  <a:schemeClr val="tx1"/>
                </a:solidFill>
                <a:effectLst/>
                <a:latin typeface="+mn-lt"/>
                <a:ea typeface="+mn-ea"/>
                <a:cs typeface="+mn-cs"/>
              </a:rPr>
              <a:t>Press and hold CTRL, and then select all of the text boxes above the pictures.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SmartArt Tools</a:t>
            </a:r>
            <a:r>
              <a:rPr lang="en-US" sz="1200" kern="1200" dirty="0" smtClean="0">
                <a:solidFill>
                  <a:schemeClr val="tx1"/>
                </a:solidFill>
                <a:effectLst/>
                <a:latin typeface="+mn-lt"/>
                <a:ea typeface="+mn-ea"/>
                <a:cs typeface="+mn-cs"/>
              </a:rPr>
              <a:t>, on the </a:t>
            </a:r>
            <a:r>
              <a:rPr lang="en-US" sz="1200" b="1" kern="1200" dirty="0" smtClean="0">
                <a:solidFill>
                  <a:schemeClr val="tx1"/>
                </a:solidFill>
                <a:effectLst/>
                <a:latin typeface="+mn-lt"/>
                <a:ea typeface="+mn-ea"/>
                <a:cs typeface="+mn-cs"/>
              </a:rPr>
              <a:t>Format</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Shapes</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Change</a:t>
            </a:r>
            <a:r>
              <a:rPr lang="en-US" sz="1200" b="1" kern="1200" baseline="0" dirty="0" smtClean="0">
                <a:solidFill>
                  <a:schemeClr val="tx1"/>
                </a:solidFill>
                <a:effectLst/>
                <a:latin typeface="+mn-lt"/>
                <a:ea typeface="+mn-ea"/>
                <a:cs typeface="+mn-cs"/>
              </a:rPr>
              <a:t> Shape</a:t>
            </a:r>
            <a:r>
              <a:rPr lang="en-US" sz="1200" kern="1200" baseline="0" dirty="0" smtClean="0">
                <a:solidFill>
                  <a:schemeClr val="tx1"/>
                </a:solidFill>
                <a:effectLst/>
                <a:latin typeface="+mn-lt"/>
                <a:ea typeface="+mn-ea"/>
                <a:cs typeface="+mn-cs"/>
              </a:rPr>
              <a:t>, and then under </a:t>
            </a:r>
            <a:r>
              <a:rPr lang="en-US" sz="1200" b="1" kern="1200" baseline="0" dirty="0" smtClean="0">
                <a:solidFill>
                  <a:schemeClr val="tx1"/>
                </a:solidFill>
                <a:effectLst/>
                <a:latin typeface="+mn-lt"/>
                <a:ea typeface="+mn-ea"/>
                <a:cs typeface="+mn-cs"/>
              </a:rPr>
              <a:t>Rectangles</a:t>
            </a:r>
            <a:r>
              <a:rPr lang="en-US" sz="1200" kern="1200" baseline="0" dirty="0" smtClean="0">
                <a:solidFill>
                  <a:schemeClr val="tx1"/>
                </a:solidFill>
                <a:effectLst/>
                <a:latin typeface="+mn-lt"/>
                <a:ea typeface="+mn-ea"/>
                <a:cs typeface="+mn-cs"/>
              </a:rPr>
              <a:t>, click </a:t>
            </a:r>
            <a:r>
              <a:rPr lang="en-US" sz="1200" b="1" kern="1200" baseline="0" dirty="0" smtClean="0">
                <a:solidFill>
                  <a:schemeClr val="tx1"/>
                </a:solidFill>
                <a:effectLst/>
                <a:latin typeface="+mn-lt"/>
                <a:ea typeface="+mn-ea"/>
                <a:cs typeface="+mn-cs"/>
              </a:rPr>
              <a:t>Round Diagonal Corner Rectangle</a:t>
            </a:r>
            <a:r>
              <a:rPr lang="en-US" sz="1200" kern="1200" baseline="0" dirty="0" smtClean="0">
                <a:solidFill>
                  <a:schemeClr val="tx1"/>
                </a:solidFill>
                <a:effectLst/>
                <a:latin typeface="+mn-lt"/>
                <a:ea typeface="+mn-ea"/>
                <a:cs typeface="+mn-cs"/>
              </a:rPr>
              <a:t>.</a:t>
            </a:r>
          </a:p>
          <a:p>
            <a:pPr marL="228600" lvl="0" indent="-228600">
              <a:buFont typeface="+mj-lt"/>
              <a:buAutoNum type="arabicPeriod"/>
            </a:pPr>
            <a:r>
              <a:rPr lang="en-US" sz="1200" kern="1200" baseline="0" dirty="0" smtClean="0">
                <a:solidFill>
                  <a:schemeClr val="tx1"/>
                </a:solidFill>
                <a:effectLst/>
                <a:latin typeface="+mn-lt"/>
                <a:ea typeface="+mn-ea"/>
                <a:cs typeface="+mn-cs"/>
              </a:rPr>
              <a:t>Also under </a:t>
            </a:r>
            <a:r>
              <a:rPr lang="en-US" sz="1200" b="1" kern="1200" baseline="0" dirty="0" smtClean="0">
                <a:solidFill>
                  <a:schemeClr val="tx1"/>
                </a:solidFill>
                <a:effectLst/>
                <a:latin typeface="+mn-lt"/>
                <a:ea typeface="+mn-ea"/>
                <a:cs typeface="+mn-cs"/>
              </a:rPr>
              <a:t>SmartArt Tools</a:t>
            </a:r>
            <a:r>
              <a:rPr lang="en-US" sz="1200" kern="1200" baseline="0" dirty="0" smtClean="0">
                <a:solidFill>
                  <a:schemeClr val="tx1"/>
                </a:solidFill>
                <a:effectLst/>
                <a:latin typeface="+mn-lt"/>
                <a:ea typeface="+mn-ea"/>
                <a:cs typeface="+mn-cs"/>
              </a:rPr>
              <a:t>, on the </a:t>
            </a:r>
            <a:r>
              <a:rPr lang="en-US" sz="1200" b="1" kern="1200" baseline="0" dirty="0" smtClean="0">
                <a:solidFill>
                  <a:schemeClr val="tx1"/>
                </a:solidFill>
                <a:effectLst/>
                <a:latin typeface="+mn-lt"/>
                <a:ea typeface="+mn-ea"/>
                <a:cs typeface="+mn-cs"/>
              </a:rPr>
              <a:t>Format</a:t>
            </a:r>
            <a:r>
              <a:rPr lang="en-US" sz="1200" kern="1200" baseline="0" dirty="0" smtClean="0">
                <a:solidFill>
                  <a:schemeClr val="tx1"/>
                </a:solidFill>
                <a:effectLst/>
                <a:latin typeface="+mn-lt"/>
                <a:ea typeface="+mn-ea"/>
                <a:cs typeface="+mn-cs"/>
              </a:rPr>
              <a:t> tab, in the </a:t>
            </a:r>
            <a:r>
              <a:rPr lang="en-US" sz="1200" b="1" kern="1200" baseline="0" dirty="0" smtClean="0">
                <a:solidFill>
                  <a:schemeClr val="tx1"/>
                </a:solidFill>
                <a:effectLst/>
                <a:latin typeface="+mn-lt"/>
                <a:ea typeface="+mn-ea"/>
                <a:cs typeface="+mn-cs"/>
              </a:rPr>
              <a:t>Shape Styles </a:t>
            </a:r>
            <a:r>
              <a:rPr lang="en-US" sz="1200" kern="1200" baseline="0" dirty="0" smtClean="0">
                <a:solidFill>
                  <a:schemeClr val="tx1"/>
                </a:solidFill>
                <a:effectLst/>
                <a:latin typeface="+mn-lt"/>
                <a:ea typeface="+mn-ea"/>
                <a:cs typeface="+mn-cs"/>
              </a:rPr>
              <a:t>group, click the </a:t>
            </a:r>
            <a:r>
              <a:rPr lang="en-US" sz="1200" b="1" kern="1200" baseline="0" dirty="0" smtClean="0">
                <a:solidFill>
                  <a:schemeClr val="tx1"/>
                </a:solidFill>
                <a:effectLst/>
                <a:latin typeface="+mn-lt"/>
                <a:ea typeface="+mn-ea"/>
                <a:cs typeface="+mn-cs"/>
              </a:rPr>
              <a:t>Format Shape </a:t>
            </a:r>
            <a:r>
              <a:rPr lang="en-US" sz="1200" kern="1200" baseline="0" dirty="0" smtClean="0">
                <a:solidFill>
                  <a:schemeClr val="tx1"/>
                </a:solidFill>
                <a:effectLst/>
                <a:latin typeface="+mn-lt"/>
                <a:ea typeface="+mn-ea"/>
                <a:cs typeface="+mn-cs"/>
              </a:rPr>
              <a:t>dialog box launcher. In the </a:t>
            </a:r>
            <a:r>
              <a:rPr lang="en-US" sz="1200" b="1" kern="1200" baseline="0" dirty="0" smtClean="0">
                <a:solidFill>
                  <a:schemeClr val="tx1"/>
                </a:solidFill>
                <a:effectLst/>
                <a:latin typeface="+mn-lt"/>
                <a:ea typeface="+mn-ea"/>
                <a:cs typeface="+mn-cs"/>
              </a:rPr>
              <a:t>Format Shape </a:t>
            </a:r>
            <a:r>
              <a:rPr lang="en-US" sz="1200" kern="1200" baseline="0" dirty="0" smtClean="0">
                <a:solidFill>
                  <a:schemeClr val="tx1"/>
                </a:solidFill>
                <a:effectLst/>
                <a:latin typeface="+mn-lt"/>
                <a:ea typeface="+mn-ea"/>
                <a:cs typeface="+mn-cs"/>
              </a:rPr>
              <a:t>dialog box, click </a:t>
            </a:r>
            <a:r>
              <a:rPr lang="en-US" sz="1200" b="1" kern="1200" baseline="0" dirty="0" smtClean="0">
                <a:solidFill>
                  <a:schemeClr val="tx1"/>
                </a:solidFill>
                <a:effectLst/>
                <a:latin typeface="+mn-lt"/>
                <a:ea typeface="+mn-ea"/>
                <a:cs typeface="+mn-cs"/>
              </a:rPr>
              <a:t>Fill</a:t>
            </a:r>
            <a:r>
              <a:rPr lang="en-US" sz="1200" kern="1200" baseline="0" dirty="0" smtClean="0">
                <a:solidFill>
                  <a:schemeClr val="tx1"/>
                </a:solidFill>
                <a:effectLst/>
                <a:latin typeface="+mn-lt"/>
                <a:ea typeface="+mn-ea"/>
                <a:cs typeface="+mn-cs"/>
              </a:rPr>
              <a:t> in the left pane, in the </a:t>
            </a:r>
            <a:r>
              <a:rPr lang="en-US" sz="1200" b="1" kern="1200" baseline="0" dirty="0" smtClean="0">
                <a:solidFill>
                  <a:schemeClr val="tx1"/>
                </a:solidFill>
                <a:effectLst/>
                <a:latin typeface="+mn-lt"/>
                <a:ea typeface="+mn-ea"/>
                <a:cs typeface="+mn-cs"/>
              </a:rPr>
              <a:t>Fill</a:t>
            </a:r>
            <a:r>
              <a:rPr lang="en-US" sz="1200" kern="1200" baseline="0" dirty="0" smtClean="0">
                <a:solidFill>
                  <a:schemeClr val="tx1"/>
                </a:solidFill>
                <a:effectLst/>
                <a:latin typeface="+mn-lt"/>
                <a:ea typeface="+mn-ea"/>
                <a:cs typeface="+mn-cs"/>
              </a:rPr>
              <a:t> pane, click </a:t>
            </a:r>
            <a:r>
              <a:rPr lang="en-US" sz="1200" b="1" kern="1200" baseline="0" dirty="0" smtClean="0">
                <a:solidFill>
                  <a:schemeClr val="tx1"/>
                </a:solidFill>
                <a:effectLst/>
                <a:latin typeface="+mn-lt"/>
                <a:ea typeface="+mn-ea"/>
                <a:cs typeface="+mn-cs"/>
              </a:rPr>
              <a:t>Gradient fill</a:t>
            </a:r>
            <a:r>
              <a:rPr lang="en-US" sz="1200" kern="1200" baseline="0" dirty="0" smtClean="0">
                <a:solidFill>
                  <a:schemeClr val="tx1"/>
                </a:solidFill>
                <a:effectLst/>
                <a:latin typeface="+mn-lt"/>
                <a:ea typeface="+mn-ea"/>
                <a:cs typeface="+mn-cs"/>
              </a:rPr>
              <a:t>, and then do the following:</a:t>
            </a:r>
          </a:p>
          <a:p>
            <a:pPr marL="685800" lvl="1" indent="-228600">
              <a:buFont typeface="+mj-lt"/>
              <a:buAutoNum type="arabicPeriod"/>
            </a:pPr>
            <a:r>
              <a:rPr lang="en-US" sz="1200" kern="1200" baseline="0" dirty="0" smtClean="0">
                <a:solidFill>
                  <a:schemeClr val="tx1"/>
                </a:solidFill>
                <a:effectLst/>
                <a:latin typeface="+mn-lt"/>
                <a:ea typeface="+mn-ea"/>
                <a:cs typeface="+mn-cs"/>
              </a:rPr>
              <a:t>In the </a:t>
            </a:r>
            <a:r>
              <a:rPr lang="en-US" sz="1200" b="1" kern="1200" baseline="0" dirty="0" smtClean="0">
                <a:solidFill>
                  <a:schemeClr val="tx1"/>
                </a:solidFill>
                <a:effectLst/>
                <a:latin typeface="+mn-lt"/>
                <a:ea typeface="+mn-ea"/>
                <a:cs typeface="+mn-cs"/>
              </a:rPr>
              <a:t>Type</a:t>
            </a:r>
            <a:r>
              <a:rPr lang="en-US" sz="1200" kern="1200" baseline="0" dirty="0" smtClean="0">
                <a:solidFill>
                  <a:schemeClr val="tx1"/>
                </a:solidFill>
                <a:effectLst/>
                <a:latin typeface="+mn-lt"/>
                <a:ea typeface="+mn-ea"/>
                <a:cs typeface="+mn-cs"/>
              </a:rPr>
              <a:t> list, select </a:t>
            </a:r>
            <a:r>
              <a:rPr lang="en-US" sz="1200" b="1" kern="1200" baseline="0" dirty="0" smtClean="0">
                <a:solidFill>
                  <a:schemeClr val="tx1"/>
                </a:solidFill>
                <a:effectLst/>
                <a:latin typeface="+mn-lt"/>
                <a:ea typeface="+mn-ea"/>
                <a:cs typeface="+mn-cs"/>
              </a:rPr>
              <a:t>Linear</a:t>
            </a:r>
            <a:r>
              <a:rPr lang="en-US" sz="1200" kern="1200" baseline="0" dirty="0" smtClean="0">
                <a:solidFill>
                  <a:schemeClr val="tx1"/>
                </a:solidFill>
                <a:effectLst/>
                <a:latin typeface="+mn-lt"/>
                <a:ea typeface="+mn-ea"/>
                <a:cs typeface="+mn-cs"/>
              </a:rPr>
              <a:t>.</a:t>
            </a:r>
          </a:p>
          <a:p>
            <a:pPr marL="685800" lvl="1" indent="-228600">
              <a:buFont typeface="+mj-lt"/>
              <a:buAutoNum type="arabicPeriod"/>
            </a:pPr>
            <a:r>
              <a:rPr lang="en-US" sz="1200" kern="1200" baseline="0" dirty="0" smtClean="0">
                <a:solidFill>
                  <a:schemeClr val="tx1"/>
                </a:solidFill>
                <a:effectLst/>
                <a:latin typeface="+mn-lt"/>
                <a:ea typeface="+mn-ea"/>
                <a:cs typeface="+mn-cs"/>
              </a:rPr>
              <a:t>In the </a:t>
            </a:r>
            <a:r>
              <a:rPr lang="en-US" sz="1200" b="1" kern="1200" baseline="0" dirty="0" smtClean="0">
                <a:solidFill>
                  <a:schemeClr val="tx1"/>
                </a:solidFill>
                <a:effectLst/>
                <a:latin typeface="+mn-lt"/>
                <a:ea typeface="+mn-ea"/>
                <a:cs typeface="+mn-cs"/>
              </a:rPr>
              <a:t>Angle</a:t>
            </a:r>
            <a:r>
              <a:rPr lang="en-US" sz="1200" kern="1200" baseline="0" dirty="0" smtClean="0">
                <a:solidFill>
                  <a:schemeClr val="tx1"/>
                </a:solidFill>
                <a:effectLst/>
                <a:latin typeface="+mn-lt"/>
                <a:ea typeface="+mn-ea"/>
                <a:cs typeface="+mn-cs"/>
              </a:rPr>
              <a:t> box, enter </a:t>
            </a:r>
            <a:r>
              <a:rPr lang="en-US" sz="1200" b="1" kern="1200" baseline="0" dirty="0" smtClean="0">
                <a:solidFill>
                  <a:schemeClr val="tx1"/>
                </a:solidFill>
                <a:effectLst/>
                <a:latin typeface="+mn-lt"/>
                <a:ea typeface="+mn-ea"/>
                <a:cs typeface="+mn-cs"/>
              </a:rPr>
              <a:t>0.3°</a:t>
            </a:r>
            <a:r>
              <a:rPr lang="en-US" sz="1200" b="0" kern="1200" baseline="0" dirty="0" smtClean="0">
                <a:solidFill>
                  <a:schemeClr val="tx1"/>
                </a:solidFill>
                <a:effectLst/>
                <a:latin typeface="+mn-lt"/>
                <a:ea typeface="+mn-ea"/>
                <a:cs typeface="+mn-cs"/>
              </a:rPr>
              <a:t>.</a:t>
            </a:r>
            <a:endParaRPr lang="en-US" sz="1200" b="1" kern="1200" baseline="0" dirty="0" smtClean="0">
              <a:solidFill>
                <a:schemeClr val="tx1"/>
              </a:solidFill>
              <a:effectLst/>
              <a:latin typeface="+mn-lt"/>
              <a:ea typeface="+mn-ea"/>
              <a:cs typeface="+mn-cs"/>
            </a:endParaRPr>
          </a:p>
          <a:p>
            <a:pPr marL="685800" lvl="1" indent="-228600">
              <a:buFont typeface="+mj-lt"/>
              <a:buAutoNum type="arabicPeriod"/>
            </a:pP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Add gradient stop</a:t>
            </a:r>
            <a:r>
              <a:rPr lang="en-US" sz="1200" kern="1200" dirty="0" smtClean="0">
                <a:solidFill>
                  <a:schemeClr val="tx1"/>
                </a:solidFill>
                <a:effectLst/>
                <a:latin typeface="+mn-lt"/>
                <a:ea typeface="+mn-ea"/>
                <a:cs typeface="+mn-cs"/>
              </a:rPr>
              <a:t> or </a:t>
            </a:r>
            <a:r>
              <a:rPr lang="en-US" sz="1200" b="1" kern="1200" dirty="0" smtClean="0">
                <a:solidFill>
                  <a:schemeClr val="tx1"/>
                </a:solidFill>
                <a:effectLst/>
                <a:latin typeface="+mn-lt"/>
                <a:ea typeface="+mn-ea"/>
                <a:cs typeface="+mn-cs"/>
              </a:rPr>
              <a:t>Remove gradient stop</a:t>
            </a:r>
            <a:r>
              <a:rPr lang="en-US" sz="1200" kern="1200" dirty="0" smtClean="0">
                <a:solidFill>
                  <a:schemeClr val="tx1"/>
                </a:solidFill>
                <a:effectLst/>
                <a:latin typeface="+mn-lt"/>
                <a:ea typeface="+mn-ea"/>
                <a:cs typeface="+mn-cs"/>
              </a:rPr>
              <a:t> until three stops appear in the slider.</a:t>
            </a:r>
          </a:p>
          <a:p>
            <a:pPr marL="228600" indent="-228600">
              <a:buFont typeface="+mj-lt"/>
              <a:buAutoNum type="arabicPeriod"/>
            </a:pPr>
            <a:r>
              <a:rPr lang="en-US" sz="1200" kern="1200" dirty="0" smtClean="0">
                <a:solidFill>
                  <a:schemeClr val="tx1"/>
                </a:solidFill>
                <a:effectLst/>
                <a:latin typeface="+mn-lt"/>
                <a:ea typeface="+mn-ea"/>
                <a:cs typeface="+mn-cs"/>
              </a:rPr>
              <a:t>Also 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customize the gradient stops as follows:</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first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77</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28</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27</a:t>
            </a:r>
            <a:r>
              <a:rPr lang="en-US" sz="1200" b="0" kern="1200" dirty="0" smtClean="0">
                <a:solidFill>
                  <a:schemeClr val="tx1"/>
                </a:solidFill>
                <a:effectLst/>
                <a:latin typeface="+mn-lt"/>
                <a:ea typeface="+mn-ea"/>
                <a:cs typeface="+mn-cs"/>
              </a:rPr>
              <a:t>.</a:t>
            </a:r>
            <a:endParaRPr lang="en-US" sz="1200" b="1" kern="1200" dirty="0" smtClean="0">
              <a:solidFill>
                <a:schemeClr val="tx1"/>
              </a:solidFill>
              <a:effectLst/>
              <a:latin typeface="+mn-lt"/>
              <a:ea typeface="+mn-ea"/>
              <a:cs typeface="+mn-cs"/>
            </a:endParaRPr>
          </a:p>
          <a:p>
            <a:pPr marL="628650" lvl="1" indent="-171450">
              <a:buFont typeface="Arial" pitchFamily="34" charset="0"/>
              <a:buChar char="•"/>
            </a:pPr>
            <a:r>
              <a:rPr lang="en-US" sz="1200" kern="1200" dirty="0" smtClean="0">
                <a:solidFill>
                  <a:schemeClr val="tx1"/>
                </a:solidFill>
                <a:effectLst/>
                <a:latin typeface="+mn-lt"/>
                <a:ea typeface="+mn-ea"/>
                <a:cs typeface="+mn-cs"/>
              </a:rPr>
              <a:t>Select the next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50%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136</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50</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48</a:t>
            </a:r>
            <a:r>
              <a:rPr lang="en-US" sz="1200" b="0" kern="1200" dirty="0" smtClean="0">
                <a:solidFill>
                  <a:schemeClr val="tx1"/>
                </a:solidFill>
                <a:effectLst/>
                <a:latin typeface="+mn-lt"/>
                <a:ea typeface="+mn-ea"/>
                <a:cs typeface="+mn-cs"/>
              </a:rPr>
              <a:t>.</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last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77</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28</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27</a:t>
            </a:r>
          </a:p>
          <a:p>
            <a:pPr marL="228600" lvl="0" indent="-228600">
              <a:buFont typeface="+mj-lt"/>
              <a:buAutoNum type="arabicPeriod"/>
            </a:pPr>
            <a:r>
              <a:rPr lang="en-US" sz="1200" kern="1200" dirty="0" smtClean="0">
                <a:solidFill>
                  <a:schemeClr val="tx1"/>
                </a:solidFill>
                <a:effectLst/>
                <a:latin typeface="+mn-lt"/>
                <a:ea typeface="+mn-ea"/>
                <a:cs typeface="+mn-cs"/>
              </a:rPr>
              <a:t>Also in</a:t>
            </a:r>
            <a:r>
              <a:rPr lang="en-US" sz="1200" kern="1200" baseline="0" dirty="0" smtClean="0">
                <a:solidFill>
                  <a:schemeClr val="tx1"/>
                </a:solidFill>
                <a:effectLst/>
                <a:latin typeface="+mn-lt"/>
                <a:ea typeface="+mn-ea"/>
                <a:cs typeface="+mn-cs"/>
              </a:rPr>
              <a:t> the </a:t>
            </a:r>
            <a:r>
              <a:rPr lang="en-US" sz="1200" b="1" kern="1200" baseline="0" dirty="0" smtClean="0">
                <a:solidFill>
                  <a:schemeClr val="tx1"/>
                </a:solidFill>
                <a:effectLst/>
                <a:latin typeface="+mn-lt"/>
                <a:ea typeface="+mn-ea"/>
                <a:cs typeface="+mn-cs"/>
              </a:rPr>
              <a:t>Format Shape </a:t>
            </a:r>
            <a:r>
              <a:rPr lang="en-US" sz="1200" kern="1200" baseline="0" dirty="0" smtClean="0">
                <a:solidFill>
                  <a:schemeClr val="tx1"/>
                </a:solidFill>
                <a:effectLst/>
                <a:latin typeface="+mn-lt"/>
                <a:ea typeface="+mn-ea"/>
                <a:cs typeface="+mn-cs"/>
              </a:rPr>
              <a:t>dialog box, click </a:t>
            </a:r>
            <a:r>
              <a:rPr lang="en-US" sz="1200" b="1" kern="1200" baseline="0" dirty="0" smtClean="0">
                <a:solidFill>
                  <a:schemeClr val="tx1"/>
                </a:solidFill>
                <a:effectLst/>
                <a:latin typeface="+mn-lt"/>
                <a:ea typeface="+mn-ea"/>
                <a:cs typeface="+mn-cs"/>
              </a:rPr>
              <a:t>Line Color </a:t>
            </a:r>
            <a:r>
              <a:rPr lang="en-US" sz="1200" kern="1200" baseline="0" dirty="0" smtClean="0">
                <a:solidFill>
                  <a:schemeClr val="tx1"/>
                </a:solidFill>
                <a:effectLst/>
                <a:latin typeface="+mn-lt"/>
                <a:ea typeface="+mn-ea"/>
                <a:cs typeface="+mn-cs"/>
              </a:rPr>
              <a:t>in the left pane, in the </a:t>
            </a:r>
            <a:r>
              <a:rPr lang="en-US" sz="1200" b="1" kern="1200" baseline="0" dirty="0" smtClean="0">
                <a:solidFill>
                  <a:schemeClr val="tx1"/>
                </a:solidFill>
                <a:effectLst/>
                <a:latin typeface="+mn-lt"/>
                <a:ea typeface="+mn-ea"/>
                <a:cs typeface="+mn-cs"/>
              </a:rPr>
              <a:t>Line Color </a:t>
            </a:r>
            <a:r>
              <a:rPr lang="en-US" sz="1200" kern="1200" baseline="0" dirty="0" smtClean="0">
                <a:solidFill>
                  <a:schemeClr val="tx1"/>
                </a:solidFill>
                <a:effectLst/>
                <a:latin typeface="+mn-lt"/>
                <a:ea typeface="+mn-ea"/>
                <a:cs typeface="+mn-cs"/>
              </a:rPr>
              <a:t>pane, click </a:t>
            </a:r>
            <a:r>
              <a:rPr lang="en-US" sz="1200" b="1" kern="1200" baseline="0" dirty="0" smtClean="0">
                <a:solidFill>
                  <a:schemeClr val="tx1"/>
                </a:solidFill>
                <a:effectLst/>
                <a:latin typeface="+mn-lt"/>
                <a:ea typeface="+mn-ea"/>
                <a:cs typeface="+mn-cs"/>
              </a:rPr>
              <a:t>No line</a:t>
            </a:r>
            <a:r>
              <a:rPr lang="en-US" sz="1200" kern="1200" baseline="0" dirty="0" smtClean="0">
                <a:solidFill>
                  <a:schemeClr val="tx1"/>
                </a:solidFill>
                <a:effectLst/>
                <a:latin typeface="+mn-lt"/>
                <a:ea typeface="+mn-ea"/>
                <a:cs typeface="+mn-cs"/>
              </a:rPr>
              <a:t>.</a:t>
            </a:r>
          </a:p>
          <a:p>
            <a:pPr marL="228600" lvl="0" indent="-228600">
              <a:buFont typeface="+mj-lt"/>
              <a:buAutoNum type="arabicPeriod"/>
            </a:pPr>
            <a:r>
              <a:rPr lang="en-US" sz="1200" kern="1200" baseline="0" dirty="0" smtClean="0">
                <a:solidFill>
                  <a:schemeClr val="tx1"/>
                </a:solidFill>
                <a:effectLst/>
                <a:latin typeface="+mn-lt"/>
                <a:ea typeface="+mn-ea"/>
                <a:cs typeface="+mn-cs"/>
              </a:rPr>
              <a:t>Also in the </a:t>
            </a:r>
            <a:r>
              <a:rPr lang="en-US" sz="1200" b="1" kern="1200" baseline="0" dirty="0" smtClean="0">
                <a:solidFill>
                  <a:schemeClr val="tx1"/>
                </a:solidFill>
                <a:effectLst/>
                <a:latin typeface="+mn-lt"/>
                <a:ea typeface="+mn-ea"/>
                <a:cs typeface="+mn-cs"/>
              </a:rPr>
              <a:t>Format Shape </a:t>
            </a:r>
            <a:r>
              <a:rPr lang="en-US" sz="1200" kern="1200" baseline="0" dirty="0" smtClean="0">
                <a:solidFill>
                  <a:schemeClr val="tx1"/>
                </a:solidFill>
                <a:effectLst/>
                <a:latin typeface="+mn-lt"/>
                <a:ea typeface="+mn-ea"/>
                <a:cs typeface="+mn-cs"/>
              </a:rPr>
              <a:t>dialog box, click </a:t>
            </a:r>
            <a:r>
              <a:rPr lang="en-US" sz="1200" b="1" kern="1200" baseline="0" dirty="0" smtClean="0">
                <a:solidFill>
                  <a:schemeClr val="tx1"/>
                </a:solidFill>
                <a:effectLst/>
                <a:latin typeface="+mn-lt"/>
                <a:ea typeface="+mn-ea"/>
                <a:cs typeface="+mn-cs"/>
              </a:rPr>
              <a:t>Shadow</a:t>
            </a:r>
            <a:r>
              <a:rPr lang="en-US" sz="1200" kern="1200" baseline="0" dirty="0" smtClean="0">
                <a:solidFill>
                  <a:schemeClr val="tx1"/>
                </a:solidFill>
                <a:effectLst/>
                <a:latin typeface="+mn-lt"/>
                <a:ea typeface="+mn-ea"/>
                <a:cs typeface="+mn-cs"/>
              </a:rPr>
              <a:t> in the left pane, in the </a:t>
            </a:r>
            <a:r>
              <a:rPr lang="en-US" sz="1200" b="1" kern="1200" baseline="0" dirty="0" smtClean="0">
                <a:solidFill>
                  <a:schemeClr val="tx1"/>
                </a:solidFill>
                <a:effectLst/>
                <a:latin typeface="+mn-lt"/>
                <a:ea typeface="+mn-ea"/>
                <a:cs typeface="+mn-cs"/>
              </a:rPr>
              <a:t>Shadow</a:t>
            </a:r>
            <a:r>
              <a:rPr lang="en-US" sz="1200" kern="1200" baseline="0" dirty="0" smtClean="0">
                <a:solidFill>
                  <a:schemeClr val="tx1"/>
                </a:solidFill>
                <a:effectLst/>
                <a:latin typeface="+mn-lt"/>
                <a:ea typeface="+mn-ea"/>
                <a:cs typeface="+mn-cs"/>
              </a:rPr>
              <a:t> pane, click the button next to </a:t>
            </a:r>
            <a:r>
              <a:rPr lang="en-US" sz="1200" b="1" kern="1200" baseline="0" dirty="0" smtClean="0">
                <a:solidFill>
                  <a:schemeClr val="tx1"/>
                </a:solidFill>
                <a:effectLst/>
                <a:latin typeface="+mn-lt"/>
                <a:ea typeface="+mn-ea"/>
                <a:cs typeface="+mn-cs"/>
              </a:rPr>
              <a:t>Presets</a:t>
            </a:r>
            <a:r>
              <a:rPr lang="en-US" sz="1200" kern="1200" baseline="0" dirty="0" smtClean="0">
                <a:solidFill>
                  <a:schemeClr val="tx1"/>
                </a:solidFill>
                <a:effectLst/>
                <a:latin typeface="+mn-lt"/>
                <a:ea typeface="+mn-ea"/>
                <a:cs typeface="+mn-cs"/>
              </a:rPr>
              <a:t>, and then under </a:t>
            </a:r>
            <a:r>
              <a:rPr lang="en-US" sz="1200" b="1" kern="1200" baseline="0" dirty="0" smtClean="0">
                <a:solidFill>
                  <a:schemeClr val="tx1"/>
                </a:solidFill>
                <a:effectLst/>
                <a:latin typeface="+mn-lt"/>
                <a:ea typeface="+mn-ea"/>
                <a:cs typeface="+mn-cs"/>
              </a:rPr>
              <a:t>Outer</a:t>
            </a:r>
            <a:r>
              <a:rPr lang="en-US" sz="1200" kern="1200" baseline="0" dirty="0" smtClean="0">
                <a:solidFill>
                  <a:schemeClr val="tx1"/>
                </a:solidFill>
                <a:effectLst/>
                <a:latin typeface="+mn-lt"/>
                <a:ea typeface="+mn-ea"/>
                <a:cs typeface="+mn-cs"/>
              </a:rPr>
              <a:t>, click </a:t>
            </a:r>
            <a:r>
              <a:rPr lang="en-US" sz="1200" b="1" kern="1200" baseline="0" dirty="0" smtClean="0">
                <a:solidFill>
                  <a:schemeClr val="tx1"/>
                </a:solidFill>
                <a:effectLst/>
                <a:latin typeface="+mn-lt"/>
                <a:ea typeface="+mn-ea"/>
                <a:cs typeface="+mn-cs"/>
              </a:rPr>
              <a:t>Offset Diagonal Bottom Left </a:t>
            </a:r>
            <a:r>
              <a:rPr lang="en-US" sz="1200" kern="1200" baseline="0" dirty="0" smtClean="0">
                <a:solidFill>
                  <a:schemeClr val="tx1"/>
                </a:solidFill>
                <a:effectLst/>
                <a:latin typeface="+mn-lt"/>
                <a:ea typeface="+mn-ea"/>
                <a:cs typeface="+mn-cs"/>
              </a:rPr>
              <a:t>(first row).</a:t>
            </a:r>
          </a:p>
          <a:p>
            <a:pPr marL="228600" lvl="0" indent="-228600">
              <a:buFont typeface="+mj-lt"/>
              <a:buAutoNum type="arabicPeriod"/>
            </a:pPr>
            <a:r>
              <a:rPr lang="en-US" sz="1200" kern="1200" dirty="0" smtClean="0">
                <a:solidFill>
                  <a:schemeClr val="tx1"/>
                </a:solidFill>
                <a:effectLst/>
                <a:latin typeface="+mn-lt"/>
                <a:ea typeface="+mn-ea"/>
                <a:cs typeface="+mn-cs"/>
              </a:rPr>
              <a:t>Press and hold CTRL, and then select the three text boxes</a:t>
            </a:r>
            <a:r>
              <a:rPr lang="en-US" sz="1200" kern="1200" baseline="0" dirty="0" smtClean="0">
                <a:solidFill>
                  <a:schemeClr val="tx1"/>
                </a:solidFill>
                <a:effectLst/>
                <a:latin typeface="+mn-lt"/>
                <a:ea typeface="+mn-ea"/>
                <a:cs typeface="+mn-cs"/>
              </a:rPr>
              <a:t> below the pictures. </a:t>
            </a: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Home</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Font</a:t>
            </a:r>
            <a:r>
              <a:rPr lang="en-US" sz="1200" kern="1200" dirty="0" smtClean="0">
                <a:solidFill>
                  <a:schemeClr val="tx1"/>
                </a:solidFill>
                <a:effectLst/>
                <a:latin typeface="+mn-lt"/>
                <a:ea typeface="+mn-ea"/>
                <a:cs typeface="+mn-cs"/>
              </a:rPr>
              <a:t> group, select </a:t>
            </a:r>
            <a:r>
              <a:rPr lang="en-US" sz="1200" b="1" kern="1200" dirty="0" smtClean="0">
                <a:solidFill>
                  <a:schemeClr val="tx1"/>
                </a:solidFill>
                <a:effectLst/>
                <a:latin typeface="+mn-lt"/>
                <a:ea typeface="+mn-ea"/>
                <a:cs typeface="+mn-cs"/>
              </a:rPr>
              <a:t>Gill Sans MT </a:t>
            </a:r>
            <a:r>
              <a:rPr lang="en-US" sz="1200" kern="1200" dirty="0" smtClean="0">
                <a:solidFill>
                  <a:schemeClr val="tx1"/>
                </a:solidFill>
                <a:effectLst/>
                <a:latin typeface="+mn-lt"/>
                <a:ea typeface="+mn-ea"/>
                <a:cs typeface="+mn-cs"/>
              </a:rPr>
              <a:t>from the </a:t>
            </a:r>
            <a:r>
              <a:rPr lang="en-US" sz="1200" b="1" kern="1200" dirty="0" smtClean="0">
                <a:solidFill>
                  <a:schemeClr val="tx1"/>
                </a:solidFill>
                <a:effectLst/>
                <a:latin typeface="+mn-lt"/>
                <a:ea typeface="+mn-ea"/>
                <a:cs typeface="+mn-cs"/>
              </a:rPr>
              <a:t>Font </a:t>
            </a:r>
            <a:r>
              <a:rPr lang="en-US" sz="1200" kern="1200" dirty="0" smtClean="0">
                <a:solidFill>
                  <a:schemeClr val="tx1"/>
                </a:solidFill>
                <a:effectLst/>
                <a:latin typeface="+mn-lt"/>
                <a:ea typeface="+mn-ea"/>
                <a:cs typeface="+mn-cs"/>
              </a:rPr>
              <a:t>list,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select </a:t>
            </a:r>
            <a:r>
              <a:rPr lang="en-US" sz="1200" b="1" kern="1200" dirty="0" smtClean="0">
                <a:solidFill>
                  <a:schemeClr val="tx1"/>
                </a:solidFill>
                <a:effectLst/>
                <a:latin typeface="+mn-lt"/>
                <a:ea typeface="+mn-ea"/>
                <a:cs typeface="+mn-cs"/>
              </a:rPr>
              <a:t>24 </a:t>
            </a: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Font Size </a:t>
            </a:r>
            <a:r>
              <a:rPr lang="en-US" sz="1200" kern="1200" dirty="0" smtClean="0">
                <a:solidFill>
                  <a:schemeClr val="tx1"/>
                </a:solidFill>
                <a:effectLst/>
                <a:latin typeface="+mn-lt"/>
                <a:ea typeface="+mn-ea"/>
                <a:cs typeface="+mn-cs"/>
              </a:rPr>
              <a:t>box, and then click </a:t>
            </a:r>
            <a:r>
              <a:rPr lang="en-US" sz="1200" b="1" kern="1200" dirty="0" smtClean="0">
                <a:solidFill>
                  <a:schemeClr val="tx1"/>
                </a:solidFill>
                <a:effectLst/>
                <a:latin typeface="+mn-lt"/>
                <a:ea typeface="+mn-ea"/>
                <a:cs typeface="+mn-cs"/>
              </a:rPr>
              <a:t>Font Color </a:t>
            </a:r>
            <a:r>
              <a:rPr lang="en-US" sz="1200" kern="1200" dirty="0" smtClean="0">
                <a:solidFill>
                  <a:schemeClr val="tx1"/>
                </a:solidFill>
                <a:effectLst/>
                <a:latin typeface="+mn-lt"/>
                <a:ea typeface="+mn-ea"/>
                <a:cs typeface="+mn-cs"/>
              </a:rPr>
              <a:t>and select </a:t>
            </a:r>
            <a:r>
              <a:rPr lang="en-US" sz="1200" b="1" kern="1200" dirty="0" smtClean="0">
                <a:solidFill>
                  <a:schemeClr val="tx1"/>
                </a:solidFill>
                <a:effectLst/>
                <a:latin typeface="+mn-lt"/>
                <a:ea typeface="+mn-ea"/>
                <a:cs typeface="+mn-cs"/>
              </a:rPr>
              <a:t>White, Background 1</a:t>
            </a:r>
            <a:r>
              <a:rPr lang="en-US" sz="1200" kern="1200" dirty="0" smtClean="0">
                <a:solidFill>
                  <a:schemeClr val="tx1"/>
                </a:solidFill>
                <a:effectLst/>
                <a:latin typeface="+mn-lt"/>
                <a:ea typeface="+mn-ea"/>
                <a:cs typeface="+mn-cs"/>
              </a:rPr>
              <a:t>.</a:t>
            </a:r>
          </a:p>
          <a:p>
            <a:pPr marL="228600" lvl="0" indent="-228600">
              <a:buFont typeface="+mj-lt"/>
              <a:buAutoNum type="arabicPeriod"/>
            </a:pPr>
            <a:r>
              <a:rPr lang="en-US" baseline="0" dirty="0" smtClean="0"/>
              <a:t>Also on the </a:t>
            </a:r>
            <a:r>
              <a:rPr lang="en-US" b="1" baseline="0" dirty="0" smtClean="0"/>
              <a:t>Home</a:t>
            </a:r>
            <a:r>
              <a:rPr lang="en-US" baseline="0" dirty="0" smtClean="0"/>
              <a:t> tab, in the </a:t>
            </a:r>
            <a:r>
              <a:rPr lang="en-US" b="1" baseline="0" dirty="0" smtClean="0"/>
              <a:t>Paragraph</a:t>
            </a:r>
            <a:r>
              <a:rPr lang="en-US" baseline="0" dirty="0" smtClean="0"/>
              <a:t> group, click </a:t>
            </a:r>
            <a:r>
              <a:rPr lang="en-US" b="1" baseline="0" dirty="0" smtClean="0"/>
              <a:t>Align Text Left</a:t>
            </a:r>
            <a:r>
              <a:rPr lang="en-US" baseline="0" dirty="0" smtClean="0"/>
              <a:t>. </a:t>
            </a:r>
          </a:p>
          <a:p>
            <a:pPr marL="228600" lvl="0" indent="-228600">
              <a:buFont typeface="+mj-lt"/>
              <a:buAutoNum type="arabicPeriod"/>
            </a:pPr>
            <a:r>
              <a:rPr lang="en-US" baseline="0" dirty="0" smtClean="0"/>
              <a:t>Press and hold CTRL, and then select the three vertical lines in the SmartArt graphic. Under </a:t>
            </a:r>
            <a:r>
              <a:rPr lang="en-US" b="1" baseline="0" dirty="0" smtClean="0"/>
              <a:t>SmartArt Tools</a:t>
            </a:r>
            <a:r>
              <a:rPr lang="en-US" baseline="0" dirty="0" smtClean="0"/>
              <a:t>, on the </a:t>
            </a:r>
            <a:r>
              <a:rPr lang="en-US" b="1" baseline="0" dirty="0" smtClean="0"/>
              <a:t>Format</a:t>
            </a:r>
            <a:r>
              <a:rPr lang="en-US" baseline="0" dirty="0" smtClean="0"/>
              <a:t> tab, in the </a:t>
            </a:r>
            <a:r>
              <a:rPr lang="en-US" b="1" baseline="0" dirty="0" smtClean="0"/>
              <a:t>Shape Styles </a:t>
            </a:r>
            <a:r>
              <a:rPr lang="en-US" baseline="0" dirty="0" smtClean="0"/>
              <a:t>group, click the </a:t>
            </a:r>
            <a:r>
              <a:rPr lang="en-US" b="1" baseline="0" dirty="0" smtClean="0"/>
              <a:t>Format Shape </a:t>
            </a:r>
            <a:r>
              <a:rPr lang="en-US" baseline="0" dirty="0" smtClean="0"/>
              <a:t>dialog box launcher. In the </a:t>
            </a:r>
            <a:r>
              <a:rPr lang="en-US" b="1" baseline="0" dirty="0" smtClean="0"/>
              <a:t>Format Shape </a:t>
            </a:r>
            <a:r>
              <a:rPr lang="en-US" baseline="0" dirty="0" smtClean="0"/>
              <a:t>dialog box, click </a:t>
            </a:r>
            <a:r>
              <a:rPr lang="en-US" b="1" baseline="0" dirty="0" smtClean="0"/>
              <a:t>Line Color </a:t>
            </a:r>
            <a:r>
              <a:rPr lang="en-US" baseline="0" dirty="0" smtClean="0"/>
              <a:t>in the left pane, in the </a:t>
            </a:r>
            <a:r>
              <a:rPr lang="en-US" b="1" baseline="0" dirty="0" smtClean="0"/>
              <a:t>Line Color </a:t>
            </a:r>
            <a:r>
              <a:rPr lang="en-US" baseline="0" dirty="0" smtClean="0"/>
              <a:t>pane, click </a:t>
            </a:r>
            <a:r>
              <a:rPr lang="en-US" b="1" baseline="0" dirty="0" smtClean="0"/>
              <a:t>Gradient line</a:t>
            </a:r>
            <a:r>
              <a:rPr lang="en-US" baseline="0" dirty="0" smtClean="0"/>
              <a:t>, and then do the following:</a:t>
            </a:r>
          </a:p>
          <a:p>
            <a:pPr marL="685800" lvl="1" indent="-228600">
              <a:buFont typeface="+mj-lt"/>
              <a:buAutoNum type="arabicPeriod"/>
            </a:pPr>
            <a:r>
              <a:rPr lang="en-US" baseline="0" dirty="0" smtClean="0"/>
              <a:t>In the </a:t>
            </a:r>
            <a:r>
              <a:rPr lang="en-US" b="1" baseline="0" dirty="0" smtClean="0"/>
              <a:t>Type</a:t>
            </a:r>
            <a:r>
              <a:rPr lang="en-US" baseline="0" dirty="0" smtClean="0"/>
              <a:t> list, click </a:t>
            </a:r>
            <a:r>
              <a:rPr lang="en-US" b="1" baseline="0" dirty="0" smtClean="0"/>
              <a:t>Linear</a:t>
            </a:r>
            <a:r>
              <a:rPr lang="en-US" baseline="0" dirty="0" smtClean="0"/>
              <a:t>.</a:t>
            </a:r>
          </a:p>
          <a:p>
            <a:pPr marL="685800" lvl="1" indent="-228600">
              <a:buFont typeface="+mj-lt"/>
              <a:buAutoNum type="arabicPeriod"/>
            </a:pPr>
            <a:r>
              <a:rPr lang="en-US" baseline="0" dirty="0" smtClean="0"/>
              <a:t>In the </a:t>
            </a:r>
            <a:r>
              <a:rPr lang="en-US" b="1" baseline="0" dirty="0" smtClean="0"/>
              <a:t>Angle</a:t>
            </a:r>
            <a:r>
              <a:rPr lang="en-US" baseline="0" dirty="0" smtClean="0"/>
              <a:t> box, enter </a:t>
            </a:r>
            <a:r>
              <a:rPr lang="en-US" b="1" baseline="0" dirty="0" smtClean="0"/>
              <a:t>90</a:t>
            </a:r>
            <a:r>
              <a:rPr lang="en-US" sz="1200" b="1" kern="1200" baseline="0" dirty="0" smtClean="0">
                <a:solidFill>
                  <a:schemeClr val="tx1"/>
                </a:solidFill>
                <a:effectLst/>
                <a:latin typeface="+mn-lt"/>
                <a:ea typeface="+mn-ea"/>
                <a:cs typeface="+mn-cs"/>
              </a:rPr>
              <a:t>°</a:t>
            </a:r>
            <a:r>
              <a:rPr lang="en-US" sz="1200" b="0" kern="1200" baseline="0" dirty="0" smtClean="0">
                <a:solidFill>
                  <a:schemeClr val="tx1"/>
                </a:solidFill>
                <a:effectLst/>
                <a:latin typeface="+mn-lt"/>
                <a:ea typeface="+mn-ea"/>
                <a:cs typeface="+mn-cs"/>
              </a:rPr>
              <a:t>.</a:t>
            </a:r>
          </a:p>
          <a:p>
            <a:pPr marL="685800" lvl="1" indent="-228600">
              <a:buFont typeface="+mj-lt"/>
              <a:buAutoNum type="arabicPeriod"/>
            </a:pP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Add gradient stop</a:t>
            </a:r>
            <a:r>
              <a:rPr lang="en-US" sz="1200" kern="1200" dirty="0" smtClean="0">
                <a:solidFill>
                  <a:schemeClr val="tx1"/>
                </a:solidFill>
                <a:effectLst/>
                <a:latin typeface="+mn-lt"/>
                <a:ea typeface="+mn-ea"/>
                <a:cs typeface="+mn-cs"/>
              </a:rPr>
              <a:t> or </a:t>
            </a:r>
            <a:r>
              <a:rPr lang="en-US" sz="1200" b="1" kern="1200" dirty="0" smtClean="0">
                <a:solidFill>
                  <a:schemeClr val="tx1"/>
                </a:solidFill>
                <a:effectLst/>
                <a:latin typeface="+mn-lt"/>
                <a:ea typeface="+mn-ea"/>
                <a:cs typeface="+mn-cs"/>
              </a:rPr>
              <a:t>Remove gradient stop</a:t>
            </a:r>
            <a:r>
              <a:rPr lang="en-US" sz="1200" kern="1200" dirty="0" smtClean="0">
                <a:solidFill>
                  <a:schemeClr val="tx1"/>
                </a:solidFill>
                <a:effectLst/>
                <a:latin typeface="+mn-lt"/>
                <a:ea typeface="+mn-ea"/>
                <a:cs typeface="+mn-cs"/>
              </a:rPr>
              <a:t> until two stops appear in the slider.</a:t>
            </a:r>
          </a:p>
          <a:p>
            <a:pPr marL="228600" indent="-228600">
              <a:buFont typeface="+mj-lt"/>
              <a:buAutoNum type="arabicPeriod"/>
            </a:pPr>
            <a:r>
              <a:rPr lang="en-US" sz="1200" kern="1200" dirty="0" smtClean="0">
                <a:solidFill>
                  <a:schemeClr val="tx1"/>
                </a:solidFill>
                <a:effectLst/>
                <a:latin typeface="+mn-lt"/>
                <a:ea typeface="+mn-ea"/>
                <a:cs typeface="+mn-cs"/>
              </a:rPr>
              <a:t>Also 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customize the gradient stops as follows:</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first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46%</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40</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15</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14</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 </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last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 </a:t>
            </a:r>
            <a:r>
              <a:rPr lang="en-US" sz="1200" kern="1200" dirty="0" smtClean="0">
                <a:solidFill>
                  <a:schemeClr val="tx1"/>
                </a:solidFill>
                <a:effectLst/>
                <a:latin typeface="+mn-lt"/>
                <a:ea typeface="+mn-ea"/>
                <a:cs typeface="+mn-cs"/>
              </a:rPr>
              <a:t>click </a:t>
            </a:r>
            <a:r>
              <a:rPr lang="en-US" sz="1200" b="1" kern="1200" dirty="0" smtClean="0">
                <a:solidFill>
                  <a:schemeClr val="tx1"/>
                </a:solidFill>
                <a:effectLst/>
                <a:latin typeface="+mn-lt"/>
                <a:ea typeface="+mn-ea"/>
                <a:cs typeface="+mn-cs"/>
              </a:rPr>
              <a:t>Black, Text 1 </a:t>
            </a:r>
            <a:r>
              <a:rPr lang="en-US" sz="1200" kern="1200" dirty="0" smtClean="0">
                <a:solidFill>
                  <a:schemeClr val="tx1"/>
                </a:solidFill>
                <a:effectLst/>
                <a:latin typeface="+mn-lt"/>
                <a:ea typeface="+mn-ea"/>
                <a:cs typeface="+mn-cs"/>
              </a:rPr>
              <a:t>(first row).</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 </a:t>
            </a:r>
          </a:p>
          <a:p>
            <a:pPr marL="228600" lvl="0" indent="-228600">
              <a:buFont typeface="+mj-lt"/>
              <a:buAutoNum type="arabicPeriod"/>
            </a:pPr>
            <a:r>
              <a:rPr lang="en-US" baseline="0" dirty="0" smtClean="0"/>
              <a:t>Press and hold CTRL, and then select all three pictures. Under </a:t>
            </a:r>
            <a:r>
              <a:rPr lang="en-US" b="1" baseline="0" dirty="0" smtClean="0"/>
              <a:t>SmartArt Tools</a:t>
            </a:r>
            <a:r>
              <a:rPr lang="en-US" baseline="0" dirty="0" smtClean="0"/>
              <a:t>, on the </a:t>
            </a:r>
            <a:r>
              <a:rPr lang="en-US" b="1" baseline="0" dirty="0" smtClean="0"/>
              <a:t>Format</a:t>
            </a:r>
            <a:r>
              <a:rPr lang="en-US" baseline="0" dirty="0" smtClean="0"/>
              <a:t> tab, in the </a:t>
            </a:r>
            <a:r>
              <a:rPr lang="en-US" b="1" baseline="0" dirty="0" smtClean="0"/>
              <a:t>Shapes </a:t>
            </a:r>
            <a:r>
              <a:rPr lang="en-US" baseline="0" dirty="0" smtClean="0"/>
              <a:t>group, click </a:t>
            </a:r>
            <a:r>
              <a:rPr lang="en-US" b="1" baseline="0" dirty="0" smtClean="0"/>
              <a:t>Change Shape</a:t>
            </a:r>
            <a:r>
              <a:rPr lang="en-US" baseline="0" dirty="0" smtClean="0"/>
              <a:t>, and then under </a:t>
            </a:r>
            <a:r>
              <a:rPr lang="en-US" b="1" baseline="0" dirty="0" smtClean="0"/>
              <a:t>Rectangles</a:t>
            </a:r>
            <a:r>
              <a:rPr lang="en-US" baseline="0" dirty="0" smtClean="0"/>
              <a:t>, click </a:t>
            </a:r>
            <a:r>
              <a:rPr lang="en-US" b="1" baseline="0" dirty="0" smtClean="0"/>
              <a:t>Round Single Corner Rectangle</a:t>
            </a:r>
            <a:r>
              <a:rPr lang="en-US" baseline="0" dirty="0" smtClean="0"/>
              <a:t>.</a:t>
            </a:r>
          </a:p>
          <a:p>
            <a:pPr marL="228600" lvl="0" indent="-228600">
              <a:buFont typeface="+mj-lt"/>
              <a:buAutoNum type="arabicPeriod"/>
            </a:pPr>
            <a:r>
              <a:rPr lang="en-US" baseline="0" dirty="0" smtClean="0"/>
              <a:t>Under </a:t>
            </a:r>
            <a:r>
              <a:rPr lang="en-US" b="1" baseline="0" dirty="0" smtClean="0"/>
              <a:t>Picture Tools</a:t>
            </a:r>
            <a:r>
              <a:rPr lang="en-US" baseline="0" dirty="0" smtClean="0"/>
              <a:t>, on the </a:t>
            </a:r>
            <a:r>
              <a:rPr lang="en-US" b="1" baseline="0" dirty="0" smtClean="0"/>
              <a:t>Format</a:t>
            </a:r>
            <a:r>
              <a:rPr lang="en-US" baseline="0" dirty="0" smtClean="0"/>
              <a:t> tab, in the </a:t>
            </a:r>
            <a:r>
              <a:rPr lang="en-US" b="1" baseline="0" dirty="0" smtClean="0"/>
              <a:t>Picture Styles </a:t>
            </a:r>
            <a:r>
              <a:rPr lang="en-US" baseline="0" dirty="0" smtClean="0"/>
              <a:t>group, click </a:t>
            </a:r>
            <a:r>
              <a:rPr lang="en-US" b="1" baseline="0" dirty="0" smtClean="0"/>
              <a:t>Picture Effects</a:t>
            </a:r>
            <a:r>
              <a:rPr lang="en-US" baseline="0" dirty="0" smtClean="0"/>
              <a:t>, point to </a:t>
            </a:r>
            <a:r>
              <a:rPr lang="en-US" b="1" baseline="0" dirty="0" smtClean="0"/>
              <a:t>Shadow</a:t>
            </a:r>
            <a:r>
              <a:rPr lang="en-US" baseline="0" dirty="0" smtClean="0"/>
              <a:t>, and then under </a:t>
            </a:r>
            <a:r>
              <a:rPr lang="en-US" b="1" baseline="0" dirty="0" smtClean="0"/>
              <a:t>Inner</a:t>
            </a:r>
            <a:r>
              <a:rPr lang="en-US" baseline="0" dirty="0" smtClean="0"/>
              <a:t>, click </a:t>
            </a:r>
            <a:r>
              <a:rPr lang="en-US" b="1" baseline="0" dirty="0" smtClean="0"/>
              <a:t>Inside Diagonal Top Right</a:t>
            </a:r>
            <a:r>
              <a:rPr lang="en-US" baseline="0" dirty="0" smtClean="0"/>
              <a:t>.</a:t>
            </a:r>
          </a:p>
          <a:p>
            <a:pPr marL="228600" lvl="0" indent="-228600">
              <a:buFont typeface="+mj-lt"/>
              <a:buAutoNum type="arabicPeriod"/>
            </a:pPr>
            <a:r>
              <a:rPr lang="en-US" baseline="0" dirty="0" smtClean="0"/>
              <a:t>Also under </a:t>
            </a:r>
            <a:r>
              <a:rPr lang="en-US" b="1" baseline="0" dirty="0" smtClean="0"/>
              <a:t>Picture</a:t>
            </a:r>
            <a:r>
              <a:rPr lang="en-US" baseline="0" dirty="0" smtClean="0"/>
              <a:t> </a:t>
            </a:r>
            <a:r>
              <a:rPr lang="en-US" b="1" baseline="0" dirty="0" smtClean="0"/>
              <a:t>Tools</a:t>
            </a:r>
            <a:r>
              <a:rPr lang="en-US" baseline="0" dirty="0" smtClean="0"/>
              <a:t>, on the </a:t>
            </a:r>
            <a:r>
              <a:rPr lang="en-US" b="1" baseline="0" dirty="0" smtClean="0"/>
              <a:t>Format</a:t>
            </a:r>
            <a:r>
              <a:rPr lang="en-US" baseline="0" dirty="0" smtClean="0"/>
              <a:t> tab, in the </a:t>
            </a:r>
            <a:r>
              <a:rPr lang="en-US" b="1" baseline="0" dirty="0" smtClean="0"/>
              <a:t>Picture Styles </a:t>
            </a:r>
            <a:r>
              <a:rPr lang="en-US" baseline="0" dirty="0" smtClean="0"/>
              <a:t>group, click </a:t>
            </a:r>
            <a:r>
              <a:rPr lang="en-US" b="1" baseline="0" dirty="0" smtClean="0"/>
              <a:t>Picture Border</a:t>
            </a:r>
            <a:r>
              <a:rPr lang="en-US" baseline="0" dirty="0" smtClean="0"/>
              <a:t>, and then click </a:t>
            </a:r>
            <a:r>
              <a:rPr lang="en-US" b="1" baseline="0" dirty="0" smtClean="0"/>
              <a:t>No Outline</a:t>
            </a:r>
            <a:r>
              <a:rPr lang="en-US" baseline="0" dirty="0" smtClean="0"/>
              <a:t>.</a:t>
            </a:r>
          </a:p>
          <a:p>
            <a:endParaRPr lang="en-US" dirty="0" smtClean="0"/>
          </a:p>
          <a:p>
            <a:endParaRPr lang="en-US" dirty="0" smtClean="0"/>
          </a:p>
          <a:p>
            <a:r>
              <a:rPr lang="en-US" dirty="0" smtClean="0"/>
              <a:t>To reproduce the background</a:t>
            </a:r>
            <a:r>
              <a:rPr lang="en-US" baseline="0" dirty="0" smtClean="0"/>
              <a:t> effects on this slide, do the following:</a:t>
            </a:r>
          </a:p>
          <a:p>
            <a:pPr marL="228600" indent="-228600">
              <a:buFont typeface="+mj-lt"/>
              <a:buAutoNum type="arabicPeriod"/>
            </a:pPr>
            <a:r>
              <a:rPr lang="en-US" dirty="0" smtClean="0"/>
              <a:t>On the </a:t>
            </a:r>
            <a:r>
              <a:rPr lang="en-US" b="1" dirty="0" smtClean="0"/>
              <a:t>Design</a:t>
            </a:r>
            <a:r>
              <a:rPr lang="en-US" dirty="0" smtClean="0"/>
              <a:t> tab, in the </a:t>
            </a:r>
            <a:r>
              <a:rPr lang="en-US" b="1" dirty="0" smtClean="0"/>
              <a:t>Background</a:t>
            </a:r>
            <a:r>
              <a:rPr lang="en-US" baseline="0" dirty="0" smtClean="0"/>
              <a:t> group, click </a:t>
            </a:r>
            <a:r>
              <a:rPr lang="en-US" b="1" baseline="0" dirty="0" smtClean="0"/>
              <a:t>Background</a:t>
            </a:r>
            <a:r>
              <a:rPr lang="en-US" baseline="0" dirty="0" smtClean="0"/>
              <a:t> </a:t>
            </a:r>
            <a:r>
              <a:rPr lang="en-US" b="1" baseline="0" dirty="0" smtClean="0"/>
              <a:t>Styles</a:t>
            </a:r>
            <a:r>
              <a:rPr lang="en-US" baseline="0" dirty="0" smtClean="0"/>
              <a:t>, and then click </a:t>
            </a:r>
            <a:r>
              <a:rPr lang="en-US" b="1" baseline="0" dirty="0" smtClean="0"/>
              <a:t>Format Background</a:t>
            </a:r>
            <a:r>
              <a:rPr lang="en-US" baseline="0" dirty="0" smtClean="0"/>
              <a:t>. In the </a:t>
            </a:r>
            <a:r>
              <a:rPr lang="en-US" b="1" baseline="0" dirty="0" smtClean="0"/>
              <a:t>Format</a:t>
            </a:r>
            <a:r>
              <a:rPr lang="en-US" baseline="0" dirty="0" smtClean="0"/>
              <a:t> </a:t>
            </a:r>
            <a:r>
              <a:rPr lang="en-US" b="1" baseline="0" dirty="0" smtClean="0"/>
              <a:t>Background</a:t>
            </a:r>
            <a:r>
              <a:rPr lang="en-US" baseline="0" dirty="0" smtClean="0"/>
              <a:t> dialog box, click </a:t>
            </a:r>
            <a:r>
              <a:rPr lang="en-US" b="1" baseline="0" dirty="0" smtClean="0"/>
              <a:t>Gradient fill</a:t>
            </a:r>
            <a:r>
              <a:rPr lang="en-US" baseline="0" dirty="0" smtClean="0"/>
              <a:t>, and then do the following:</a:t>
            </a:r>
          </a:p>
          <a:p>
            <a:pPr marL="685800" lvl="1" indent="-228600">
              <a:buFont typeface="+mj-lt"/>
              <a:buAutoNum type="arabicPeriod"/>
            </a:pPr>
            <a:r>
              <a:rPr lang="en-US" baseline="0" dirty="0" smtClean="0"/>
              <a:t>In the </a:t>
            </a:r>
            <a:r>
              <a:rPr lang="en-US" b="1" baseline="0" dirty="0" smtClean="0"/>
              <a:t>Type</a:t>
            </a:r>
            <a:r>
              <a:rPr lang="en-US" baseline="0" dirty="0" smtClean="0"/>
              <a:t> list, click </a:t>
            </a:r>
            <a:r>
              <a:rPr lang="en-US" b="1" baseline="0" dirty="0" smtClean="0"/>
              <a:t>Radial</a:t>
            </a:r>
            <a:r>
              <a:rPr lang="en-US" baseline="0" dirty="0" smtClean="0"/>
              <a:t>.</a:t>
            </a:r>
          </a:p>
          <a:p>
            <a:pPr marL="685800" lvl="1" indent="-228600">
              <a:buFont typeface="+mj-lt"/>
              <a:buAutoNum type="arabicPeriod"/>
            </a:pPr>
            <a:r>
              <a:rPr lang="en-US" baseline="0" dirty="0" smtClean="0"/>
              <a:t>In the </a:t>
            </a:r>
            <a:r>
              <a:rPr lang="en-US" b="1" baseline="0" dirty="0" smtClean="0"/>
              <a:t>Direction</a:t>
            </a:r>
            <a:r>
              <a:rPr lang="en-US" baseline="0" dirty="0" smtClean="0"/>
              <a:t> list, click </a:t>
            </a:r>
            <a:r>
              <a:rPr lang="en-US" b="1" baseline="0" dirty="0" smtClean="0"/>
              <a:t>From Center</a:t>
            </a:r>
            <a:r>
              <a:rPr lang="en-US" baseline="0" dirty="0" smtClean="0"/>
              <a:t>.</a:t>
            </a:r>
          </a:p>
          <a:p>
            <a:pPr marL="685800" lvl="1" indent="-228600">
              <a:buFont typeface="+mj-lt"/>
              <a:buAutoNum type="arabicPeriod"/>
            </a:pP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Add </a:t>
            </a:r>
            <a:r>
              <a:rPr lang="en-US" sz="1200" b="1" kern="1200" smtClean="0">
                <a:solidFill>
                  <a:schemeClr val="tx1"/>
                </a:solidFill>
                <a:effectLst/>
                <a:latin typeface="+mn-lt"/>
                <a:ea typeface="+mn-ea"/>
                <a:cs typeface="+mn-cs"/>
              </a:rPr>
              <a:t>gradient stop</a:t>
            </a:r>
            <a:r>
              <a:rPr lang="en-US" sz="1200" kern="120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or </a:t>
            </a:r>
            <a:r>
              <a:rPr lang="en-US" sz="1200" b="1" kern="1200" dirty="0" smtClean="0">
                <a:solidFill>
                  <a:schemeClr val="tx1"/>
                </a:solidFill>
                <a:effectLst/>
                <a:latin typeface="+mn-lt"/>
                <a:ea typeface="+mn-ea"/>
                <a:cs typeface="+mn-cs"/>
              </a:rPr>
              <a:t>Remove </a:t>
            </a:r>
            <a:r>
              <a:rPr lang="en-US" sz="1200" b="1" kern="1200" smtClean="0">
                <a:solidFill>
                  <a:schemeClr val="tx1"/>
                </a:solidFill>
                <a:effectLst/>
                <a:latin typeface="+mn-lt"/>
                <a:ea typeface="+mn-ea"/>
                <a:cs typeface="+mn-cs"/>
              </a:rPr>
              <a:t>gradient stop</a:t>
            </a:r>
            <a:r>
              <a:rPr lang="en-US" sz="1200" kern="120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until three stops appear in </a:t>
            </a:r>
            <a:r>
              <a:rPr lang="en-US" sz="1200" kern="1200" smtClean="0">
                <a:solidFill>
                  <a:schemeClr val="tx1"/>
                </a:solidFill>
                <a:effectLst/>
                <a:latin typeface="+mn-lt"/>
                <a:ea typeface="+mn-ea"/>
                <a:cs typeface="+mn-cs"/>
              </a:rPr>
              <a:t>the slider.</a:t>
            </a:r>
            <a:endParaRPr lang="en-US" baseline="0" dirty="0" smtClean="0"/>
          </a:p>
          <a:p>
            <a:pPr marL="228600" indent="-228600">
              <a:buFont typeface="+mj-lt"/>
              <a:buAutoNum type="arabicPeriod"/>
            </a:pPr>
            <a:r>
              <a:rPr lang="en-US" sz="1200" kern="1200" dirty="0" smtClean="0">
                <a:solidFill>
                  <a:schemeClr val="tx1"/>
                </a:solidFill>
                <a:effectLst/>
                <a:latin typeface="+mn-lt"/>
                <a:ea typeface="+mn-ea"/>
                <a:cs typeface="+mn-cs"/>
              </a:rPr>
              <a:t>Also 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customize the gradient stops as follows:</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first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153</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57</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55</a:t>
            </a:r>
            <a:r>
              <a:rPr lang="en-US" sz="1200" kern="1200" dirty="0" smtClean="0">
                <a:solidFill>
                  <a:schemeClr val="tx1"/>
                </a:solidFill>
                <a:effectLst/>
                <a:latin typeface="+mn-lt"/>
                <a:ea typeface="+mn-ea"/>
                <a:cs typeface="+mn-cs"/>
              </a:rPr>
              <a:t>.</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next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50%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114</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42</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40</a:t>
            </a:r>
            <a:r>
              <a:rPr lang="en-US" sz="1200" kern="1200" dirty="0" smtClean="0">
                <a:solidFill>
                  <a:schemeClr val="tx1"/>
                </a:solidFill>
                <a:effectLst/>
                <a:latin typeface="+mn-lt"/>
                <a:ea typeface="+mn-ea"/>
                <a:cs typeface="+mn-cs"/>
              </a:rPr>
              <a:t>.</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last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40</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15</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14</a:t>
            </a:r>
            <a:r>
              <a:rPr lang="en-US" sz="1200" kern="1200" dirty="0" smtClean="0">
                <a:solidFill>
                  <a:schemeClr val="tx1"/>
                </a:solidFill>
                <a:effectLst/>
                <a:latin typeface="+mn-lt"/>
                <a:ea typeface="+mn-ea"/>
                <a:cs typeface="+mn-cs"/>
              </a:rPr>
              <a:t>.</a:t>
            </a:r>
          </a:p>
        </p:txBody>
      </p:sp>
      <p:sp>
        <p:nvSpPr>
          <p:cNvPr id="4" name="Slide Number Placeholder 3"/>
          <p:cNvSpPr>
            <a:spLocks noGrp="1"/>
          </p:cNvSpPr>
          <p:nvPr>
            <p:ph type="sldNum" sz="quarter" idx="10"/>
          </p:nvPr>
        </p:nvSpPr>
        <p:spPr/>
        <p:txBody>
          <a:bodyPr/>
          <a:lstStyle/>
          <a:p>
            <a:fld id="{095DBE89-0D3A-4930-9130-5796A18168FD}" type="slidenum">
              <a:rPr lang="en-US" smtClean="0"/>
              <a:pPr/>
              <a:t>1</a:t>
            </a:fld>
            <a:endParaRPr lang="en-US"/>
          </a:p>
        </p:txBody>
      </p:sp>
    </p:spTree>
    <p:extLst>
      <p:ext uri="{BB962C8B-B14F-4D97-AF65-F5344CB8AC3E}">
        <p14:creationId xmlns="" xmlns:p14="http://schemas.microsoft.com/office/powerpoint/2010/main" val="679900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95DBE89-0D3A-4930-9130-5796A18168FD}" type="slidenum">
              <a:rPr lang="en-US" smtClean="0"/>
              <a:pPr/>
              <a:t>2</a:t>
            </a:fld>
            <a:endParaRPr lang="en-US"/>
          </a:p>
        </p:txBody>
      </p:sp>
    </p:spTree>
    <p:extLst>
      <p:ext uri="{BB962C8B-B14F-4D97-AF65-F5344CB8AC3E}">
        <p14:creationId xmlns="" xmlns:p14="http://schemas.microsoft.com/office/powerpoint/2010/main" val="679900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smtClean="0"/>
              <a:t>SmartArt graphic </a:t>
            </a:r>
            <a:r>
              <a:rPr lang="en-US" sz="1400" b="1" baseline="0" dirty="0" smtClean="0"/>
              <a:t>with pictures on red background</a:t>
            </a:r>
          </a:p>
          <a:p>
            <a:r>
              <a:rPr lang="en-US" sz="1400" baseline="0" dirty="0" smtClean="0"/>
              <a:t>(Intermediate)</a:t>
            </a:r>
          </a:p>
          <a:p>
            <a:endParaRPr lang="en-US" baseline="0" dirty="0" smtClean="0"/>
          </a:p>
          <a:p>
            <a:endParaRPr lang="en-US" baseline="0" dirty="0" smtClean="0"/>
          </a:p>
          <a:p>
            <a:r>
              <a:rPr lang="en-US" baseline="0" dirty="0" smtClean="0"/>
              <a:t>To reproduce the SmartArt graphic on this slide, do the following:</a:t>
            </a:r>
          </a:p>
          <a:p>
            <a:pPr marL="228600" indent="-228600">
              <a:buFont typeface="+mj-lt"/>
              <a:buAutoNum type="arabicPeriod"/>
            </a:pPr>
            <a:r>
              <a:rPr lang="en-US" baseline="0" dirty="0" smtClean="0"/>
              <a:t>On the </a:t>
            </a:r>
            <a:r>
              <a:rPr lang="en-US" b="1" baseline="0" dirty="0" smtClean="0"/>
              <a:t>Home</a:t>
            </a:r>
            <a:r>
              <a:rPr lang="en-US" baseline="0" dirty="0" smtClean="0"/>
              <a:t> tab, in the </a:t>
            </a:r>
            <a:r>
              <a:rPr lang="en-US" b="1" baseline="0" dirty="0" smtClean="0"/>
              <a:t>Slides</a:t>
            </a:r>
            <a:r>
              <a:rPr lang="en-US" baseline="0" dirty="0" smtClean="0"/>
              <a:t> group, click </a:t>
            </a:r>
            <a:r>
              <a:rPr lang="en-US" b="1" baseline="0" dirty="0" smtClean="0"/>
              <a:t>Layout</a:t>
            </a:r>
            <a:r>
              <a:rPr lang="en-US" baseline="0" dirty="0" smtClean="0"/>
              <a:t>, and then click </a:t>
            </a:r>
            <a:r>
              <a:rPr lang="en-US" b="1" baseline="0" dirty="0" smtClean="0"/>
              <a:t>Blank</a:t>
            </a:r>
            <a:r>
              <a:rPr lang="en-US" baseline="0" dirty="0" smtClean="0"/>
              <a:t>.</a:t>
            </a:r>
          </a:p>
          <a:p>
            <a:pPr marL="228600" lvl="0" indent="-228600">
              <a:buFont typeface="+mj-lt"/>
              <a:buAutoNum type="arabicPeriod"/>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Insert tab</a:t>
            </a:r>
            <a:r>
              <a:rPr lang="en-US" sz="1200" kern="1200" dirty="0" smtClean="0">
                <a:solidFill>
                  <a:schemeClr val="tx1"/>
                </a:solidFill>
                <a:effectLst/>
                <a:latin typeface="+mn-lt"/>
                <a:ea typeface="+mn-ea"/>
                <a:cs typeface="+mn-cs"/>
              </a:rPr>
              <a:t>, in the </a:t>
            </a:r>
            <a:r>
              <a:rPr lang="en-US" sz="1200" b="1" kern="1200" dirty="0" smtClean="0">
                <a:solidFill>
                  <a:schemeClr val="tx1"/>
                </a:solidFill>
                <a:effectLst/>
                <a:latin typeface="+mn-lt"/>
                <a:ea typeface="+mn-ea"/>
                <a:cs typeface="+mn-cs"/>
              </a:rPr>
              <a:t>Illustrations</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SmartArt</a:t>
            </a:r>
            <a:r>
              <a:rPr lang="en-US" sz="1200" kern="1200" dirty="0" smtClean="0">
                <a:solidFill>
                  <a:schemeClr val="tx1"/>
                </a:solidFill>
                <a:effectLst/>
                <a:latin typeface="+mn-lt"/>
                <a:ea typeface="+mn-ea"/>
                <a:cs typeface="+mn-cs"/>
              </a:rPr>
              <a:t>.</a:t>
            </a:r>
          </a:p>
          <a:p>
            <a:pPr marL="228600" indent="-228600">
              <a:buFont typeface="+mj-lt"/>
              <a:buAutoNum type="arabicPeriod"/>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Choose a SmartArt Graphic </a:t>
            </a:r>
            <a:r>
              <a:rPr lang="en-US" sz="1200" kern="1200" dirty="0" smtClean="0">
                <a:solidFill>
                  <a:schemeClr val="tx1"/>
                </a:solidFill>
                <a:effectLst/>
                <a:latin typeface="+mn-lt"/>
                <a:ea typeface="+mn-ea"/>
                <a:cs typeface="+mn-cs"/>
              </a:rPr>
              <a:t>dialog box, in the left pane, click </a:t>
            </a:r>
            <a:r>
              <a:rPr lang="en-US" sz="1200" b="1" kern="1200" dirty="0" smtClean="0">
                <a:solidFill>
                  <a:schemeClr val="tx1"/>
                </a:solidFill>
                <a:effectLst/>
                <a:latin typeface="+mn-lt"/>
                <a:ea typeface="+mn-ea"/>
                <a:cs typeface="+mn-cs"/>
              </a:rPr>
              <a:t>Picture</a:t>
            </a:r>
            <a:r>
              <a:rPr lang="en-US" sz="1200" kern="1200" dirty="0" smtClean="0">
                <a:solidFill>
                  <a:schemeClr val="tx1"/>
                </a:solidFill>
                <a:effectLst/>
                <a:latin typeface="+mn-lt"/>
                <a:ea typeface="+mn-ea"/>
                <a:cs typeface="+mn-cs"/>
              </a:rPr>
              <a:t>. In the </a:t>
            </a:r>
            <a:r>
              <a:rPr lang="en-US" sz="1200" b="1" kern="1200" dirty="0" smtClean="0">
                <a:solidFill>
                  <a:schemeClr val="tx1"/>
                </a:solidFill>
                <a:effectLst/>
                <a:latin typeface="+mn-lt"/>
                <a:ea typeface="+mn-ea"/>
                <a:cs typeface="+mn-cs"/>
              </a:rPr>
              <a:t>Picture </a:t>
            </a:r>
            <a:r>
              <a:rPr lang="en-US" sz="1200" kern="1200" dirty="0" smtClean="0">
                <a:solidFill>
                  <a:schemeClr val="tx1"/>
                </a:solidFill>
                <a:effectLst/>
                <a:latin typeface="+mn-lt"/>
                <a:ea typeface="+mn-ea"/>
                <a:cs typeface="+mn-cs"/>
              </a:rPr>
              <a:t>pane, double-click </a:t>
            </a:r>
            <a:r>
              <a:rPr lang="en-US" sz="1200" b="1" kern="1200" dirty="0" smtClean="0">
                <a:solidFill>
                  <a:schemeClr val="tx1"/>
                </a:solidFill>
                <a:effectLst/>
                <a:latin typeface="+mn-lt"/>
                <a:ea typeface="+mn-ea"/>
                <a:cs typeface="+mn-cs"/>
              </a:rPr>
              <a:t>Title Picture Lineup </a:t>
            </a:r>
            <a:r>
              <a:rPr lang="en-US" sz="1200" kern="1200" dirty="0" smtClean="0">
                <a:solidFill>
                  <a:schemeClr val="tx1"/>
                </a:solidFill>
                <a:effectLst/>
                <a:latin typeface="+mn-lt"/>
                <a:ea typeface="+mn-ea"/>
                <a:cs typeface="+mn-cs"/>
              </a:rPr>
              <a:t>(fifth</a:t>
            </a:r>
            <a:r>
              <a:rPr lang="en-US" sz="1200" kern="1200" baseline="0" dirty="0" smtClean="0">
                <a:solidFill>
                  <a:schemeClr val="tx1"/>
                </a:solidFill>
                <a:effectLst/>
                <a:latin typeface="+mn-lt"/>
                <a:ea typeface="+mn-ea"/>
                <a:cs typeface="+mn-cs"/>
              </a:rPr>
              <a:t> row</a:t>
            </a:r>
            <a:r>
              <a:rPr lang="en-US" sz="1200" kern="1200" dirty="0" smtClean="0">
                <a:solidFill>
                  <a:schemeClr val="tx1"/>
                </a:solidFill>
                <a:effectLst/>
                <a:latin typeface="+mn-lt"/>
                <a:ea typeface="+mn-ea"/>
                <a:cs typeface="+mn-cs"/>
              </a:rPr>
              <a:t>) to insert the graphic into the slide.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Click each of the four picture placeholders in the SmartArt graphic, select a picture, and then click </a:t>
            </a:r>
            <a:r>
              <a:rPr lang="en-US" sz="1200" b="1" kern="1200" dirty="0" smtClean="0">
                <a:solidFill>
                  <a:schemeClr val="tx1"/>
                </a:solidFill>
                <a:effectLst/>
                <a:latin typeface="+mn-lt"/>
                <a:ea typeface="+mn-ea"/>
                <a:cs typeface="+mn-cs"/>
              </a:rPr>
              <a:t>Insert</a:t>
            </a:r>
            <a:r>
              <a:rPr lang="en-US" sz="1200" kern="1200" dirty="0" smtClean="0">
                <a:solidFill>
                  <a:schemeClr val="tx1"/>
                </a:solidFill>
                <a:effectLst/>
                <a:latin typeface="+mn-lt"/>
                <a:ea typeface="+mn-ea"/>
                <a:cs typeface="+mn-cs"/>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Select the graphic. Under </a:t>
            </a:r>
            <a:r>
              <a:rPr lang="en-US" sz="1200" b="1" u="none" kern="1200" dirty="0" smtClean="0">
                <a:solidFill>
                  <a:schemeClr val="tx1"/>
                </a:solidFill>
                <a:effectLst/>
                <a:latin typeface="+mn-lt"/>
                <a:ea typeface="+mn-ea"/>
                <a:cs typeface="+mn-cs"/>
              </a:rPr>
              <a:t>SmartArt Tools</a:t>
            </a:r>
            <a:r>
              <a:rPr lang="en-US" sz="1200" kern="1200" dirty="0" smtClean="0">
                <a:solidFill>
                  <a:schemeClr val="tx1"/>
                </a:solidFill>
                <a:effectLst/>
                <a:latin typeface="+mn-lt"/>
                <a:ea typeface="+mn-ea"/>
                <a:cs typeface="+mn-cs"/>
              </a:rPr>
              <a:t>, on the </a:t>
            </a:r>
            <a:r>
              <a:rPr lang="en-US" sz="1200" b="1" kern="1200" dirty="0" smtClean="0">
                <a:solidFill>
                  <a:schemeClr val="tx1"/>
                </a:solidFill>
                <a:effectLst/>
                <a:latin typeface="+mn-lt"/>
                <a:ea typeface="+mn-ea"/>
                <a:cs typeface="+mn-cs"/>
              </a:rPr>
              <a:t>Format</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Size</a:t>
            </a:r>
            <a:r>
              <a:rPr lang="en-US" sz="1200" kern="1200" dirty="0" smtClean="0">
                <a:solidFill>
                  <a:schemeClr val="tx1"/>
                </a:solidFill>
                <a:effectLst/>
                <a:latin typeface="+mn-lt"/>
                <a:ea typeface="+mn-ea"/>
                <a:cs typeface="+mn-cs"/>
              </a:rPr>
              <a:t> group, enter </a:t>
            </a:r>
            <a:r>
              <a:rPr lang="en-US" sz="1200" b="1" kern="1200" dirty="0" smtClean="0">
                <a:solidFill>
                  <a:schemeClr val="tx1"/>
                </a:solidFill>
                <a:effectLst/>
                <a:latin typeface="+mn-lt"/>
                <a:ea typeface="+mn-ea"/>
                <a:cs typeface="+mn-cs"/>
              </a:rPr>
              <a:t>5.92”</a:t>
            </a:r>
            <a:r>
              <a:rPr lang="en-US" sz="1200" kern="1200" baseline="0" dirty="0" smtClean="0">
                <a:solidFill>
                  <a:schemeClr val="tx1"/>
                </a:solidFill>
                <a:effectLst/>
                <a:latin typeface="+mn-lt"/>
                <a:ea typeface="+mn-ea"/>
                <a:cs typeface="+mn-cs"/>
              </a:rPr>
              <a:t> in the </a:t>
            </a:r>
            <a:r>
              <a:rPr lang="en-US" sz="1200" b="1" kern="1200" baseline="0" dirty="0" smtClean="0">
                <a:solidFill>
                  <a:schemeClr val="tx1"/>
                </a:solidFill>
                <a:effectLst/>
                <a:latin typeface="+mn-lt"/>
                <a:ea typeface="+mn-ea"/>
                <a:cs typeface="+mn-cs"/>
              </a:rPr>
              <a:t>Height</a:t>
            </a:r>
            <a:r>
              <a:rPr lang="en-US" sz="1200" kern="1200" baseline="0" dirty="0" smtClean="0">
                <a:solidFill>
                  <a:schemeClr val="tx1"/>
                </a:solidFill>
                <a:effectLst/>
                <a:latin typeface="+mn-lt"/>
                <a:ea typeface="+mn-ea"/>
                <a:cs typeface="+mn-cs"/>
              </a:rPr>
              <a:t> box and </a:t>
            </a:r>
            <a:r>
              <a:rPr lang="en-US" sz="1200" b="1" kern="1200" baseline="0" dirty="0" smtClean="0">
                <a:solidFill>
                  <a:schemeClr val="tx1"/>
                </a:solidFill>
                <a:effectLst/>
                <a:latin typeface="+mn-lt"/>
                <a:ea typeface="+mn-ea"/>
                <a:cs typeface="+mn-cs"/>
              </a:rPr>
              <a:t>8.75”</a:t>
            </a:r>
            <a:r>
              <a:rPr lang="en-US" sz="1200" kern="1200" baseline="0" dirty="0" smtClean="0">
                <a:solidFill>
                  <a:schemeClr val="tx1"/>
                </a:solidFill>
                <a:effectLst/>
                <a:latin typeface="+mn-lt"/>
                <a:ea typeface="+mn-ea"/>
                <a:cs typeface="+mn-cs"/>
              </a:rPr>
              <a:t> in the </a:t>
            </a:r>
            <a:r>
              <a:rPr lang="en-US" sz="1200" b="1" kern="1200" baseline="0" dirty="0" smtClean="0">
                <a:solidFill>
                  <a:schemeClr val="tx1"/>
                </a:solidFill>
                <a:effectLst/>
                <a:latin typeface="+mn-lt"/>
                <a:ea typeface="+mn-ea"/>
                <a:cs typeface="+mn-cs"/>
              </a:rPr>
              <a:t>Width</a:t>
            </a:r>
            <a:r>
              <a:rPr lang="en-US" sz="1200" kern="1200" baseline="0" dirty="0" smtClean="0">
                <a:solidFill>
                  <a:schemeClr val="tx1"/>
                </a:solidFill>
                <a:effectLst/>
                <a:latin typeface="+mn-lt"/>
                <a:ea typeface="+mn-ea"/>
                <a:cs typeface="+mn-cs"/>
              </a:rPr>
              <a:t> 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effectLst/>
                <a:latin typeface="+mn-lt"/>
                <a:ea typeface="+mn-ea"/>
                <a:cs typeface="+mn-cs"/>
              </a:rPr>
              <a:t>Also under </a:t>
            </a:r>
            <a:r>
              <a:rPr lang="en-US" sz="1200" b="1" kern="1200" baseline="0" dirty="0" smtClean="0">
                <a:solidFill>
                  <a:schemeClr val="tx1"/>
                </a:solidFill>
                <a:effectLst/>
                <a:latin typeface="+mn-lt"/>
                <a:ea typeface="+mn-ea"/>
                <a:cs typeface="+mn-cs"/>
              </a:rPr>
              <a:t>SmartArt Tools</a:t>
            </a:r>
            <a:r>
              <a:rPr lang="en-US" sz="1200" kern="1200" baseline="0" dirty="0" smtClean="0">
                <a:solidFill>
                  <a:schemeClr val="tx1"/>
                </a:solidFill>
                <a:effectLst/>
                <a:latin typeface="+mn-lt"/>
                <a:ea typeface="+mn-ea"/>
                <a:cs typeface="+mn-cs"/>
              </a:rPr>
              <a:t>, on the </a:t>
            </a:r>
            <a:r>
              <a:rPr lang="en-US" sz="1200" b="1" kern="1200" baseline="0" dirty="0" smtClean="0">
                <a:solidFill>
                  <a:schemeClr val="tx1"/>
                </a:solidFill>
                <a:effectLst/>
                <a:latin typeface="+mn-lt"/>
                <a:ea typeface="+mn-ea"/>
                <a:cs typeface="+mn-cs"/>
              </a:rPr>
              <a:t>Format</a:t>
            </a:r>
            <a:r>
              <a:rPr lang="en-US" sz="1200" kern="1200" baseline="0" dirty="0" smtClean="0">
                <a:solidFill>
                  <a:schemeClr val="tx1"/>
                </a:solidFill>
                <a:effectLst/>
                <a:latin typeface="+mn-lt"/>
                <a:ea typeface="+mn-ea"/>
                <a:cs typeface="+mn-cs"/>
              </a:rPr>
              <a:t> tab, in the </a:t>
            </a:r>
            <a:r>
              <a:rPr lang="en-US" sz="1200" b="1" kern="1200" baseline="0" dirty="0" smtClean="0">
                <a:solidFill>
                  <a:schemeClr val="tx1"/>
                </a:solidFill>
                <a:effectLst/>
                <a:latin typeface="+mn-lt"/>
                <a:ea typeface="+mn-ea"/>
                <a:cs typeface="+mn-cs"/>
              </a:rPr>
              <a:t>Arrange</a:t>
            </a:r>
            <a:r>
              <a:rPr lang="en-US" sz="1200" kern="1200" baseline="0" dirty="0" smtClean="0">
                <a:solidFill>
                  <a:schemeClr val="tx1"/>
                </a:solidFill>
                <a:effectLst/>
                <a:latin typeface="+mn-lt"/>
                <a:ea typeface="+mn-ea"/>
                <a:cs typeface="+mn-cs"/>
              </a:rPr>
              <a:t> group, click </a:t>
            </a:r>
            <a:r>
              <a:rPr lang="en-US" sz="1200" b="1" kern="1200" baseline="0" dirty="0" smtClean="0">
                <a:solidFill>
                  <a:schemeClr val="tx1"/>
                </a:solidFill>
                <a:effectLst/>
                <a:latin typeface="+mn-lt"/>
                <a:ea typeface="+mn-ea"/>
                <a:cs typeface="+mn-cs"/>
              </a:rPr>
              <a:t>Align</a:t>
            </a:r>
            <a:r>
              <a:rPr lang="en-US" sz="1200" kern="1200" baseline="0" dirty="0" smtClean="0">
                <a:solidFill>
                  <a:schemeClr val="tx1"/>
                </a:solidFill>
                <a:effectLst/>
                <a:latin typeface="+mn-lt"/>
                <a:ea typeface="+mn-ea"/>
                <a:cs typeface="+mn-cs"/>
              </a:rPr>
              <a:t>, and then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effectLst/>
                <a:latin typeface="+mn-lt"/>
                <a:ea typeface="+mn-ea"/>
                <a:cs typeface="+mn-cs"/>
              </a:rPr>
              <a:t>Click </a:t>
            </a:r>
            <a:r>
              <a:rPr lang="en-US" sz="1200" b="1" kern="1200" baseline="0" dirty="0" smtClean="0">
                <a:solidFill>
                  <a:schemeClr val="tx1"/>
                </a:solidFill>
                <a:effectLst/>
                <a:latin typeface="+mn-lt"/>
                <a:ea typeface="+mn-ea"/>
                <a:cs typeface="+mn-cs"/>
              </a:rPr>
              <a:t>Align to Slide</a:t>
            </a:r>
            <a:r>
              <a:rPr lang="en-US" sz="1200" kern="1200" baseline="0" dirty="0" smtClean="0">
                <a:solidFill>
                  <a:schemeClr val="tx1"/>
                </a:solidFill>
                <a:effectLst/>
                <a:latin typeface="+mn-lt"/>
                <a:ea typeface="+mn-ea"/>
                <a:cs typeface="+mn-cs"/>
              </a:rPr>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effectLst/>
                <a:latin typeface="+mn-lt"/>
                <a:ea typeface="+mn-ea"/>
                <a:cs typeface="+mn-cs"/>
              </a:rPr>
              <a:t>Click </a:t>
            </a:r>
            <a:r>
              <a:rPr lang="en-US" sz="1200" b="1" kern="1200" baseline="0" dirty="0" smtClean="0">
                <a:solidFill>
                  <a:schemeClr val="tx1"/>
                </a:solidFill>
                <a:effectLst/>
                <a:latin typeface="+mn-lt"/>
                <a:ea typeface="+mn-ea"/>
                <a:cs typeface="+mn-cs"/>
              </a:rPr>
              <a:t>Align Center</a:t>
            </a:r>
            <a:r>
              <a:rPr lang="en-US" sz="1200" kern="1200" baseline="0" dirty="0" smtClean="0">
                <a:solidFill>
                  <a:schemeClr val="tx1"/>
                </a:solidFill>
                <a:effectLst/>
                <a:latin typeface="+mn-lt"/>
                <a:ea typeface="+mn-ea"/>
                <a:cs typeface="+mn-cs"/>
              </a:rPr>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effectLst/>
                <a:latin typeface="+mn-lt"/>
                <a:ea typeface="+mn-ea"/>
                <a:cs typeface="+mn-cs"/>
              </a:rPr>
              <a:t>Click </a:t>
            </a:r>
            <a:r>
              <a:rPr lang="en-US" sz="1200" b="1" kern="1200" baseline="0" dirty="0" smtClean="0">
                <a:solidFill>
                  <a:schemeClr val="tx1"/>
                </a:solidFill>
                <a:effectLst/>
                <a:latin typeface="+mn-lt"/>
                <a:ea typeface="+mn-ea"/>
                <a:cs typeface="+mn-cs"/>
              </a:rPr>
              <a:t>Align Middle</a:t>
            </a:r>
            <a:r>
              <a:rPr lang="en-US" sz="1200" kern="1200" baseline="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Select the graphic, and then click one of the arrows on the left border. In the </a:t>
            </a:r>
            <a:r>
              <a:rPr lang="en-US" sz="1200" b="1" kern="1200" dirty="0" smtClean="0">
                <a:solidFill>
                  <a:schemeClr val="tx1"/>
                </a:solidFill>
                <a:effectLst/>
                <a:latin typeface="+mn-lt"/>
                <a:ea typeface="+mn-ea"/>
                <a:cs typeface="+mn-cs"/>
              </a:rPr>
              <a:t>Type your text here </a:t>
            </a:r>
            <a:r>
              <a:rPr lang="en-US" sz="1200" kern="1200" dirty="0" smtClean="0">
                <a:solidFill>
                  <a:schemeClr val="tx1"/>
                </a:solidFill>
                <a:effectLst/>
                <a:latin typeface="+mn-lt"/>
                <a:ea typeface="+mn-ea"/>
                <a:cs typeface="+mn-cs"/>
              </a:rPr>
              <a:t>dialog box, enter text.</a:t>
            </a:r>
          </a:p>
          <a:p>
            <a:pPr marL="228600" lvl="0" indent="-228600">
              <a:buFont typeface="+mj-lt"/>
              <a:buAutoNum type="arabicPeriod"/>
            </a:pPr>
            <a:r>
              <a:rPr lang="en-US" sz="1200" baseline="0" dirty="0" smtClean="0"/>
              <a:t>Press and hold CTRL, and then select all of the text boxes above the pictures. </a:t>
            </a: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Home</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Font</a:t>
            </a:r>
            <a:r>
              <a:rPr lang="en-US" sz="1200" kern="1200" dirty="0" smtClean="0">
                <a:solidFill>
                  <a:schemeClr val="tx1"/>
                </a:solidFill>
                <a:effectLst/>
                <a:latin typeface="+mn-lt"/>
                <a:ea typeface="+mn-ea"/>
                <a:cs typeface="+mn-cs"/>
              </a:rPr>
              <a:t> group, select </a:t>
            </a:r>
            <a:r>
              <a:rPr lang="en-US" sz="1200" b="1" kern="1200" dirty="0" smtClean="0">
                <a:solidFill>
                  <a:schemeClr val="tx1"/>
                </a:solidFill>
                <a:effectLst/>
                <a:latin typeface="+mn-lt"/>
                <a:ea typeface="+mn-ea"/>
                <a:cs typeface="+mn-cs"/>
              </a:rPr>
              <a:t>Gill Sans MT </a:t>
            </a:r>
            <a:r>
              <a:rPr lang="en-US" sz="1200" kern="1200" dirty="0" smtClean="0">
                <a:solidFill>
                  <a:schemeClr val="tx1"/>
                </a:solidFill>
                <a:effectLst/>
                <a:latin typeface="+mn-lt"/>
                <a:ea typeface="+mn-ea"/>
                <a:cs typeface="+mn-cs"/>
              </a:rPr>
              <a:t>from the </a:t>
            </a:r>
            <a:r>
              <a:rPr lang="en-US" sz="1200" b="1" kern="1200" dirty="0" smtClean="0">
                <a:solidFill>
                  <a:schemeClr val="tx1"/>
                </a:solidFill>
                <a:effectLst/>
                <a:latin typeface="+mn-lt"/>
                <a:ea typeface="+mn-ea"/>
                <a:cs typeface="+mn-cs"/>
              </a:rPr>
              <a:t>Font</a:t>
            </a:r>
            <a:r>
              <a:rPr lang="en-US" sz="1200" kern="1200" dirty="0" smtClean="0">
                <a:solidFill>
                  <a:schemeClr val="tx1"/>
                </a:solidFill>
                <a:effectLst/>
                <a:latin typeface="+mn-lt"/>
                <a:ea typeface="+mn-ea"/>
                <a:cs typeface="+mn-cs"/>
              </a:rPr>
              <a:t> list, and then select </a:t>
            </a:r>
            <a:r>
              <a:rPr lang="en-US" sz="1200" b="1" kern="1200" dirty="0" smtClean="0">
                <a:solidFill>
                  <a:schemeClr val="tx1"/>
                </a:solidFill>
                <a:effectLst/>
                <a:latin typeface="+mn-lt"/>
                <a:ea typeface="+mn-ea"/>
                <a:cs typeface="+mn-cs"/>
              </a:rPr>
              <a:t>26 pt. </a:t>
            </a:r>
            <a:r>
              <a:rPr lang="en-US" sz="1200" kern="1200" dirty="0" smtClean="0">
                <a:solidFill>
                  <a:schemeClr val="tx1"/>
                </a:solidFill>
                <a:effectLst/>
                <a:latin typeface="+mn-lt"/>
                <a:ea typeface="+mn-ea"/>
                <a:cs typeface="+mn-cs"/>
              </a:rPr>
              <a:t>from the </a:t>
            </a:r>
            <a:r>
              <a:rPr lang="en-US" sz="1200" b="1" kern="1200" dirty="0" smtClean="0">
                <a:solidFill>
                  <a:schemeClr val="tx1"/>
                </a:solidFill>
                <a:effectLst/>
                <a:latin typeface="+mn-lt"/>
                <a:ea typeface="+mn-ea"/>
                <a:cs typeface="+mn-cs"/>
              </a:rPr>
              <a:t>Font</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Size</a:t>
            </a:r>
            <a:r>
              <a:rPr lang="en-US" sz="1200" kern="1200" dirty="0" smtClean="0">
                <a:solidFill>
                  <a:schemeClr val="tx1"/>
                </a:solidFill>
                <a:effectLst/>
                <a:latin typeface="+mn-lt"/>
                <a:ea typeface="+mn-ea"/>
                <a:cs typeface="+mn-cs"/>
              </a:rPr>
              <a:t> list. </a:t>
            </a:r>
            <a:r>
              <a:rPr lang="en-US" sz="1200" b="0" baseline="0" dirty="0" smtClean="0"/>
              <a:t>Click </a:t>
            </a:r>
            <a:r>
              <a:rPr lang="en-US" sz="1200" b="1" baseline="0" dirty="0" smtClean="0"/>
              <a:t>Font Color </a:t>
            </a:r>
            <a:r>
              <a:rPr lang="en-US" sz="1200" b="0" baseline="0" dirty="0" smtClean="0"/>
              <a:t>and select </a:t>
            </a:r>
            <a:r>
              <a:rPr lang="en-US" sz="1200" b="1" baseline="0" dirty="0" smtClean="0"/>
              <a:t>White, Background 1</a:t>
            </a:r>
            <a:r>
              <a:rPr lang="en-US" sz="1200" baseline="0" dirty="0" smtClean="0"/>
              <a:t>.</a:t>
            </a:r>
            <a:endParaRPr lang="en-US" b="1" dirty="0" smtClean="0"/>
          </a:p>
          <a:p>
            <a:pPr marL="228600" lvl="0" indent="-228600">
              <a:buFont typeface="+mj-lt"/>
              <a:buAutoNum type="arabicPeriod"/>
            </a:pPr>
            <a:r>
              <a:rPr lang="en-US" sz="1200" kern="1200" dirty="0" smtClean="0">
                <a:solidFill>
                  <a:schemeClr val="tx1"/>
                </a:solidFill>
                <a:effectLst/>
                <a:latin typeface="+mn-lt"/>
                <a:ea typeface="+mn-ea"/>
                <a:cs typeface="+mn-cs"/>
              </a:rPr>
              <a:t>Press and hold CTRL, and then select all of the text boxes above the pictures.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SmartArt Tools</a:t>
            </a:r>
            <a:r>
              <a:rPr lang="en-US" sz="1200" kern="1200" dirty="0" smtClean="0">
                <a:solidFill>
                  <a:schemeClr val="tx1"/>
                </a:solidFill>
                <a:effectLst/>
                <a:latin typeface="+mn-lt"/>
                <a:ea typeface="+mn-ea"/>
                <a:cs typeface="+mn-cs"/>
              </a:rPr>
              <a:t>, on the </a:t>
            </a:r>
            <a:r>
              <a:rPr lang="en-US" sz="1200" b="1" kern="1200" dirty="0" smtClean="0">
                <a:solidFill>
                  <a:schemeClr val="tx1"/>
                </a:solidFill>
                <a:effectLst/>
                <a:latin typeface="+mn-lt"/>
                <a:ea typeface="+mn-ea"/>
                <a:cs typeface="+mn-cs"/>
              </a:rPr>
              <a:t>Format</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Shapes</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Change</a:t>
            </a:r>
            <a:r>
              <a:rPr lang="en-US" sz="1200" b="1" kern="1200" baseline="0" dirty="0" smtClean="0">
                <a:solidFill>
                  <a:schemeClr val="tx1"/>
                </a:solidFill>
                <a:effectLst/>
                <a:latin typeface="+mn-lt"/>
                <a:ea typeface="+mn-ea"/>
                <a:cs typeface="+mn-cs"/>
              </a:rPr>
              <a:t> Shape</a:t>
            </a:r>
            <a:r>
              <a:rPr lang="en-US" sz="1200" kern="1200" baseline="0" dirty="0" smtClean="0">
                <a:solidFill>
                  <a:schemeClr val="tx1"/>
                </a:solidFill>
                <a:effectLst/>
                <a:latin typeface="+mn-lt"/>
                <a:ea typeface="+mn-ea"/>
                <a:cs typeface="+mn-cs"/>
              </a:rPr>
              <a:t>, and then under </a:t>
            </a:r>
            <a:r>
              <a:rPr lang="en-US" sz="1200" b="1" kern="1200" baseline="0" dirty="0" smtClean="0">
                <a:solidFill>
                  <a:schemeClr val="tx1"/>
                </a:solidFill>
                <a:effectLst/>
                <a:latin typeface="+mn-lt"/>
                <a:ea typeface="+mn-ea"/>
                <a:cs typeface="+mn-cs"/>
              </a:rPr>
              <a:t>Rectangles</a:t>
            </a:r>
            <a:r>
              <a:rPr lang="en-US" sz="1200" kern="1200" baseline="0" dirty="0" smtClean="0">
                <a:solidFill>
                  <a:schemeClr val="tx1"/>
                </a:solidFill>
                <a:effectLst/>
                <a:latin typeface="+mn-lt"/>
                <a:ea typeface="+mn-ea"/>
                <a:cs typeface="+mn-cs"/>
              </a:rPr>
              <a:t>, click </a:t>
            </a:r>
            <a:r>
              <a:rPr lang="en-US" sz="1200" b="1" kern="1200" baseline="0" dirty="0" smtClean="0">
                <a:solidFill>
                  <a:schemeClr val="tx1"/>
                </a:solidFill>
                <a:effectLst/>
                <a:latin typeface="+mn-lt"/>
                <a:ea typeface="+mn-ea"/>
                <a:cs typeface="+mn-cs"/>
              </a:rPr>
              <a:t>Round Diagonal Corner Rectangle</a:t>
            </a:r>
            <a:r>
              <a:rPr lang="en-US" sz="1200" kern="1200" baseline="0" dirty="0" smtClean="0">
                <a:solidFill>
                  <a:schemeClr val="tx1"/>
                </a:solidFill>
                <a:effectLst/>
                <a:latin typeface="+mn-lt"/>
                <a:ea typeface="+mn-ea"/>
                <a:cs typeface="+mn-cs"/>
              </a:rPr>
              <a:t>.</a:t>
            </a:r>
          </a:p>
          <a:p>
            <a:pPr marL="228600" lvl="0" indent="-228600">
              <a:buFont typeface="+mj-lt"/>
              <a:buAutoNum type="arabicPeriod"/>
            </a:pPr>
            <a:r>
              <a:rPr lang="en-US" sz="1200" kern="1200" baseline="0" dirty="0" smtClean="0">
                <a:solidFill>
                  <a:schemeClr val="tx1"/>
                </a:solidFill>
                <a:effectLst/>
                <a:latin typeface="+mn-lt"/>
                <a:ea typeface="+mn-ea"/>
                <a:cs typeface="+mn-cs"/>
              </a:rPr>
              <a:t>Also under </a:t>
            </a:r>
            <a:r>
              <a:rPr lang="en-US" sz="1200" b="1" kern="1200" baseline="0" dirty="0" smtClean="0">
                <a:solidFill>
                  <a:schemeClr val="tx1"/>
                </a:solidFill>
                <a:effectLst/>
                <a:latin typeface="+mn-lt"/>
                <a:ea typeface="+mn-ea"/>
                <a:cs typeface="+mn-cs"/>
              </a:rPr>
              <a:t>SmartArt Tools</a:t>
            </a:r>
            <a:r>
              <a:rPr lang="en-US" sz="1200" kern="1200" baseline="0" dirty="0" smtClean="0">
                <a:solidFill>
                  <a:schemeClr val="tx1"/>
                </a:solidFill>
                <a:effectLst/>
                <a:latin typeface="+mn-lt"/>
                <a:ea typeface="+mn-ea"/>
                <a:cs typeface="+mn-cs"/>
              </a:rPr>
              <a:t>, on the </a:t>
            </a:r>
            <a:r>
              <a:rPr lang="en-US" sz="1200" b="1" kern="1200" baseline="0" dirty="0" smtClean="0">
                <a:solidFill>
                  <a:schemeClr val="tx1"/>
                </a:solidFill>
                <a:effectLst/>
                <a:latin typeface="+mn-lt"/>
                <a:ea typeface="+mn-ea"/>
                <a:cs typeface="+mn-cs"/>
              </a:rPr>
              <a:t>Format</a:t>
            </a:r>
            <a:r>
              <a:rPr lang="en-US" sz="1200" kern="1200" baseline="0" dirty="0" smtClean="0">
                <a:solidFill>
                  <a:schemeClr val="tx1"/>
                </a:solidFill>
                <a:effectLst/>
                <a:latin typeface="+mn-lt"/>
                <a:ea typeface="+mn-ea"/>
                <a:cs typeface="+mn-cs"/>
              </a:rPr>
              <a:t> tab, in the </a:t>
            </a:r>
            <a:r>
              <a:rPr lang="en-US" sz="1200" b="1" kern="1200" baseline="0" dirty="0" smtClean="0">
                <a:solidFill>
                  <a:schemeClr val="tx1"/>
                </a:solidFill>
                <a:effectLst/>
                <a:latin typeface="+mn-lt"/>
                <a:ea typeface="+mn-ea"/>
                <a:cs typeface="+mn-cs"/>
              </a:rPr>
              <a:t>Shape Styles </a:t>
            </a:r>
            <a:r>
              <a:rPr lang="en-US" sz="1200" kern="1200" baseline="0" dirty="0" smtClean="0">
                <a:solidFill>
                  <a:schemeClr val="tx1"/>
                </a:solidFill>
                <a:effectLst/>
                <a:latin typeface="+mn-lt"/>
                <a:ea typeface="+mn-ea"/>
                <a:cs typeface="+mn-cs"/>
              </a:rPr>
              <a:t>group, click the </a:t>
            </a:r>
            <a:r>
              <a:rPr lang="en-US" sz="1200" b="1" kern="1200" baseline="0" dirty="0" smtClean="0">
                <a:solidFill>
                  <a:schemeClr val="tx1"/>
                </a:solidFill>
                <a:effectLst/>
                <a:latin typeface="+mn-lt"/>
                <a:ea typeface="+mn-ea"/>
                <a:cs typeface="+mn-cs"/>
              </a:rPr>
              <a:t>Format Shape </a:t>
            </a:r>
            <a:r>
              <a:rPr lang="en-US" sz="1200" kern="1200" baseline="0" dirty="0" smtClean="0">
                <a:solidFill>
                  <a:schemeClr val="tx1"/>
                </a:solidFill>
                <a:effectLst/>
                <a:latin typeface="+mn-lt"/>
                <a:ea typeface="+mn-ea"/>
                <a:cs typeface="+mn-cs"/>
              </a:rPr>
              <a:t>dialog box launcher. In the </a:t>
            </a:r>
            <a:r>
              <a:rPr lang="en-US" sz="1200" b="1" kern="1200" baseline="0" dirty="0" smtClean="0">
                <a:solidFill>
                  <a:schemeClr val="tx1"/>
                </a:solidFill>
                <a:effectLst/>
                <a:latin typeface="+mn-lt"/>
                <a:ea typeface="+mn-ea"/>
                <a:cs typeface="+mn-cs"/>
              </a:rPr>
              <a:t>Format Shape </a:t>
            </a:r>
            <a:r>
              <a:rPr lang="en-US" sz="1200" kern="1200" baseline="0" dirty="0" smtClean="0">
                <a:solidFill>
                  <a:schemeClr val="tx1"/>
                </a:solidFill>
                <a:effectLst/>
                <a:latin typeface="+mn-lt"/>
                <a:ea typeface="+mn-ea"/>
                <a:cs typeface="+mn-cs"/>
              </a:rPr>
              <a:t>dialog box, click </a:t>
            </a:r>
            <a:r>
              <a:rPr lang="en-US" sz="1200" b="1" kern="1200" baseline="0" dirty="0" smtClean="0">
                <a:solidFill>
                  <a:schemeClr val="tx1"/>
                </a:solidFill>
                <a:effectLst/>
                <a:latin typeface="+mn-lt"/>
                <a:ea typeface="+mn-ea"/>
                <a:cs typeface="+mn-cs"/>
              </a:rPr>
              <a:t>Fill</a:t>
            </a:r>
            <a:r>
              <a:rPr lang="en-US" sz="1200" kern="1200" baseline="0" dirty="0" smtClean="0">
                <a:solidFill>
                  <a:schemeClr val="tx1"/>
                </a:solidFill>
                <a:effectLst/>
                <a:latin typeface="+mn-lt"/>
                <a:ea typeface="+mn-ea"/>
                <a:cs typeface="+mn-cs"/>
              </a:rPr>
              <a:t> in the left pane, in the </a:t>
            </a:r>
            <a:r>
              <a:rPr lang="en-US" sz="1200" b="1" kern="1200" baseline="0" dirty="0" smtClean="0">
                <a:solidFill>
                  <a:schemeClr val="tx1"/>
                </a:solidFill>
                <a:effectLst/>
                <a:latin typeface="+mn-lt"/>
                <a:ea typeface="+mn-ea"/>
                <a:cs typeface="+mn-cs"/>
              </a:rPr>
              <a:t>Fill</a:t>
            </a:r>
            <a:r>
              <a:rPr lang="en-US" sz="1200" kern="1200" baseline="0" dirty="0" smtClean="0">
                <a:solidFill>
                  <a:schemeClr val="tx1"/>
                </a:solidFill>
                <a:effectLst/>
                <a:latin typeface="+mn-lt"/>
                <a:ea typeface="+mn-ea"/>
                <a:cs typeface="+mn-cs"/>
              </a:rPr>
              <a:t> pane, click </a:t>
            </a:r>
            <a:r>
              <a:rPr lang="en-US" sz="1200" b="1" kern="1200" baseline="0" dirty="0" smtClean="0">
                <a:solidFill>
                  <a:schemeClr val="tx1"/>
                </a:solidFill>
                <a:effectLst/>
                <a:latin typeface="+mn-lt"/>
                <a:ea typeface="+mn-ea"/>
                <a:cs typeface="+mn-cs"/>
              </a:rPr>
              <a:t>Gradient fill</a:t>
            </a:r>
            <a:r>
              <a:rPr lang="en-US" sz="1200" kern="1200" baseline="0" dirty="0" smtClean="0">
                <a:solidFill>
                  <a:schemeClr val="tx1"/>
                </a:solidFill>
                <a:effectLst/>
                <a:latin typeface="+mn-lt"/>
                <a:ea typeface="+mn-ea"/>
                <a:cs typeface="+mn-cs"/>
              </a:rPr>
              <a:t>, and then do the following:</a:t>
            </a:r>
          </a:p>
          <a:p>
            <a:pPr marL="685800" lvl="1" indent="-228600">
              <a:buFont typeface="+mj-lt"/>
              <a:buAutoNum type="arabicPeriod"/>
            </a:pPr>
            <a:r>
              <a:rPr lang="en-US" sz="1200" kern="1200" baseline="0" dirty="0" smtClean="0">
                <a:solidFill>
                  <a:schemeClr val="tx1"/>
                </a:solidFill>
                <a:effectLst/>
                <a:latin typeface="+mn-lt"/>
                <a:ea typeface="+mn-ea"/>
                <a:cs typeface="+mn-cs"/>
              </a:rPr>
              <a:t>In the </a:t>
            </a:r>
            <a:r>
              <a:rPr lang="en-US" sz="1200" b="1" kern="1200" baseline="0" dirty="0" smtClean="0">
                <a:solidFill>
                  <a:schemeClr val="tx1"/>
                </a:solidFill>
                <a:effectLst/>
                <a:latin typeface="+mn-lt"/>
                <a:ea typeface="+mn-ea"/>
                <a:cs typeface="+mn-cs"/>
              </a:rPr>
              <a:t>Type</a:t>
            </a:r>
            <a:r>
              <a:rPr lang="en-US" sz="1200" kern="1200" baseline="0" dirty="0" smtClean="0">
                <a:solidFill>
                  <a:schemeClr val="tx1"/>
                </a:solidFill>
                <a:effectLst/>
                <a:latin typeface="+mn-lt"/>
                <a:ea typeface="+mn-ea"/>
                <a:cs typeface="+mn-cs"/>
              </a:rPr>
              <a:t> list, select </a:t>
            </a:r>
            <a:r>
              <a:rPr lang="en-US" sz="1200" b="1" kern="1200" baseline="0" dirty="0" smtClean="0">
                <a:solidFill>
                  <a:schemeClr val="tx1"/>
                </a:solidFill>
                <a:effectLst/>
                <a:latin typeface="+mn-lt"/>
                <a:ea typeface="+mn-ea"/>
                <a:cs typeface="+mn-cs"/>
              </a:rPr>
              <a:t>Linear</a:t>
            </a:r>
            <a:r>
              <a:rPr lang="en-US" sz="1200" kern="1200" baseline="0" dirty="0" smtClean="0">
                <a:solidFill>
                  <a:schemeClr val="tx1"/>
                </a:solidFill>
                <a:effectLst/>
                <a:latin typeface="+mn-lt"/>
                <a:ea typeface="+mn-ea"/>
                <a:cs typeface="+mn-cs"/>
              </a:rPr>
              <a:t>.</a:t>
            </a:r>
          </a:p>
          <a:p>
            <a:pPr marL="685800" lvl="1" indent="-228600">
              <a:buFont typeface="+mj-lt"/>
              <a:buAutoNum type="arabicPeriod"/>
            </a:pPr>
            <a:r>
              <a:rPr lang="en-US" sz="1200" kern="1200" baseline="0" dirty="0" smtClean="0">
                <a:solidFill>
                  <a:schemeClr val="tx1"/>
                </a:solidFill>
                <a:effectLst/>
                <a:latin typeface="+mn-lt"/>
                <a:ea typeface="+mn-ea"/>
                <a:cs typeface="+mn-cs"/>
              </a:rPr>
              <a:t>In the </a:t>
            </a:r>
            <a:r>
              <a:rPr lang="en-US" sz="1200" b="1" kern="1200" baseline="0" dirty="0" smtClean="0">
                <a:solidFill>
                  <a:schemeClr val="tx1"/>
                </a:solidFill>
                <a:effectLst/>
                <a:latin typeface="+mn-lt"/>
                <a:ea typeface="+mn-ea"/>
                <a:cs typeface="+mn-cs"/>
              </a:rPr>
              <a:t>Angle</a:t>
            </a:r>
            <a:r>
              <a:rPr lang="en-US" sz="1200" kern="1200" baseline="0" dirty="0" smtClean="0">
                <a:solidFill>
                  <a:schemeClr val="tx1"/>
                </a:solidFill>
                <a:effectLst/>
                <a:latin typeface="+mn-lt"/>
                <a:ea typeface="+mn-ea"/>
                <a:cs typeface="+mn-cs"/>
              </a:rPr>
              <a:t> box, enter </a:t>
            </a:r>
            <a:r>
              <a:rPr lang="en-US" sz="1200" b="1" kern="1200" baseline="0" dirty="0" smtClean="0">
                <a:solidFill>
                  <a:schemeClr val="tx1"/>
                </a:solidFill>
                <a:effectLst/>
                <a:latin typeface="+mn-lt"/>
                <a:ea typeface="+mn-ea"/>
                <a:cs typeface="+mn-cs"/>
              </a:rPr>
              <a:t>0.3°</a:t>
            </a:r>
            <a:r>
              <a:rPr lang="en-US" sz="1200" b="0" kern="1200" baseline="0" dirty="0" smtClean="0">
                <a:solidFill>
                  <a:schemeClr val="tx1"/>
                </a:solidFill>
                <a:effectLst/>
                <a:latin typeface="+mn-lt"/>
                <a:ea typeface="+mn-ea"/>
                <a:cs typeface="+mn-cs"/>
              </a:rPr>
              <a:t>.</a:t>
            </a:r>
            <a:endParaRPr lang="en-US" sz="1200" b="1" kern="1200" baseline="0" dirty="0" smtClean="0">
              <a:solidFill>
                <a:schemeClr val="tx1"/>
              </a:solidFill>
              <a:effectLst/>
              <a:latin typeface="+mn-lt"/>
              <a:ea typeface="+mn-ea"/>
              <a:cs typeface="+mn-cs"/>
            </a:endParaRPr>
          </a:p>
          <a:p>
            <a:pPr marL="685800" lvl="1" indent="-228600">
              <a:buFont typeface="+mj-lt"/>
              <a:buAutoNum type="arabicPeriod"/>
            </a:pP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Add gradient stop</a:t>
            </a:r>
            <a:r>
              <a:rPr lang="en-US" sz="1200" kern="1200" dirty="0" smtClean="0">
                <a:solidFill>
                  <a:schemeClr val="tx1"/>
                </a:solidFill>
                <a:effectLst/>
                <a:latin typeface="+mn-lt"/>
                <a:ea typeface="+mn-ea"/>
                <a:cs typeface="+mn-cs"/>
              </a:rPr>
              <a:t> or </a:t>
            </a:r>
            <a:r>
              <a:rPr lang="en-US" sz="1200" b="1" kern="1200" dirty="0" smtClean="0">
                <a:solidFill>
                  <a:schemeClr val="tx1"/>
                </a:solidFill>
                <a:effectLst/>
                <a:latin typeface="+mn-lt"/>
                <a:ea typeface="+mn-ea"/>
                <a:cs typeface="+mn-cs"/>
              </a:rPr>
              <a:t>Remove gradient stop</a:t>
            </a:r>
            <a:r>
              <a:rPr lang="en-US" sz="1200" kern="1200" dirty="0" smtClean="0">
                <a:solidFill>
                  <a:schemeClr val="tx1"/>
                </a:solidFill>
                <a:effectLst/>
                <a:latin typeface="+mn-lt"/>
                <a:ea typeface="+mn-ea"/>
                <a:cs typeface="+mn-cs"/>
              </a:rPr>
              <a:t> until three stops appear in the slider.</a:t>
            </a:r>
          </a:p>
          <a:p>
            <a:pPr marL="228600" indent="-228600">
              <a:buFont typeface="+mj-lt"/>
              <a:buAutoNum type="arabicPeriod"/>
            </a:pPr>
            <a:r>
              <a:rPr lang="en-US" sz="1200" kern="1200" dirty="0" smtClean="0">
                <a:solidFill>
                  <a:schemeClr val="tx1"/>
                </a:solidFill>
                <a:effectLst/>
                <a:latin typeface="+mn-lt"/>
                <a:ea typeface="+mn-ea"/>
                <a:cs typeface="+mn-cs"/>
              </a:rPr>
              <a:t>Also 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customize the gradient stops as follows:</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first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77</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28</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27</a:t>
            </a:r>
            <a:r>
              <a:rPr lang="en-US" sz="1200" b="0" kern="1200" dirty="0" smtClean="0">
                <a:solidFill>
                  <a:schemeClr val="tx1"/>
                </a:solidFill>
                <a:effectLst/>
                <a:latin typeface="+mn-lt"/>
                <a:ea typeface="+mn-ea"/>
                <a:cs typeface="+mn-cs"/>
              </a:rPr>
              <a:t>.</a:t>
            </a:r>
            <a:endParaRPr lang="en-US" sz="1200" b="1" kern="1200" dirty="0" smtClean="0">
              <a:solidFill>
                <a:schemeClr val="tx1"/>
              </a:solidFill>
              <a:effectLst/>
              <a:latin typeface="+mn-lt"/>
              <a:ea typeface="+mn-ea"/>
              <a:cs typeface="+mn-cs"/>
            </a:endParaRPr>
          </a:p>
          <a:p>
            <a:pPr marL="628650" lvl="1" indent="-171450">
              <a:buFont typeface="Arial" pitchFamily="34" charset="0"/>
              <a:buChar char="•"/>
            </a:pPr>
            <a:r>
              <a:rPr lang="en-US" sz="1200" kern="1200" dirty="0" smtClean="0">
                <a:solidFill>
                  <a:schemeClr val="tx1"/>
                </a:solidFill>
                <a:effectLst/>
                <a:latin typeface="+mn-lt"/>
                <a:ea typeface="+mn-ea"/>
                <a:cs typeface="+mn-cs"/>
              </a:rPr>
              <a:t>Select the next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50%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136</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50</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48</a:t>
            </a:r>
            <a:r>
              <a:rPr lang="en-US" sz="1200" b="0" kern="1200" dirty="0" smtClean="0">
                <a:solidFill>
                  <a:schemeClr val="tx1"/>
                </a:solidFill>
                <a:effectLst/>
                <a:latin typeface="+mn-lt"/>
                <a:ea typeface="+mn-ea"/>
                <a:cs typeface="+mn-cs"/>
              </a:rPr>
              <a:t>.</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last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77</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28</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27</a:t>
            </a:r>
          </a:p>
          <a:p>
            <a:pPr marL="228600" lvl="0" indent="-228600">
              <a:buFont typeface="+mj-lt"/>
              <a:buAutoNum type="arabicPeriod"/>
            </a:pPr>
            <a:r>
              <a:rPr lang="en-US" sz="1200" kern="1200" dirty="0" smtClean="0">
                <a:solidFill>
                  <a:schemeClr val="tx1"/>
                </a:solidFill>
                <a:effectLst/>
                <a:latin typeface="+mn-lt"/>
                <a:ea typeface="+mn-ea"/>
                <a:cs typeface="+mn-cs"/>
              </a:rPr>
              <a:t>Also in</a:t>
            </a:r>
            <a:r>
              <a:rPr lang="en-US" sz="1200" kern="1200" baseline="0" dirty="0" smtClean="0">
                <a:solidFill>
                  <a:schemeClr val="tx1"/>
                </a:solidFill>
                <a:effectLst/>
                <a:latin typeface="+mn-lt"/>
                <a:ea typeface="+mn-ea"/>
                <a:cs typeface="+mn-cs"/>
              </a:rPr>
              <a:t> the </a:t>
            </a:r>
            <a:r>
              <a:rPr lang="en-US" sz="1200" b="1" kern="1200" baseline="0" dirty="0" smtClean="0">
                <a:solidFill>
                  <a:schemeClr val="tx1"/>
                </a:solidFill>
                <a:effectLst/>
                <a:latin typeface="+mn-lt"/>
                <a:ea typeface="+mn-ea"/>
                <a:cs typeface="+mn-cs"/>
              </a:rPr>
              <a:t>Format Shape </a:t>
            </a:r>
            <a:r>
              <a:rPr lang="en-US" sz="1200" kern="1200" baseline="0" dirty="0" smtClean="0">
                <a:solidFill>
                  <a:schemeClr val="tx1"/>
                </a:solidFill>
                <a:effectLst/>
                <a:latin typeface="+mn-lt"/>
                <a:ea typeface="+mn-ea"/>
                <a:cs typeface="+mn-cs"/>
              </a:rPr>
              <a:t>dialog box, click </a:t>
            </a:r>
            <a:r>
              <a:rPr lang="en-US" sz="1200" b="1" kern="1200" baseline="0" dirty="0" smtClean="0">
                <a:solidFill>
                  <a:schemeClr val="tx1"/>
                </a:solidFill>
                <a:effectLst/>
                <a:latin typeface="+mn-lt"/>
                <a:ea typeface="+mn-ea"/>
                <a:cs typeface="+mn-cs"/>
              </a:rPr>
              <a:t>Line Color </a:t>
            </a:r>
            <a:r>
              <a:rPr lang="en-US" sz="1200" kern="1200" baseline="0" dirty="0" smtClean="0">
                <a:solidFill>
                  <a:schemeClr val="tx1"/>
                </a:solidFill>
                <a:effectLst/>
                <a:latin typeface="+mn-lt"/>
                <a:ea typeface="+mn-ea"/>
                <a:cs typeface="+mn-cs"/>
              </a:rPr>
              <a:t>in the left pane, in the </a:t>
            </a:r>
            <a:r>
              <a:rPr lang="en-US" sz="1200" b="1" kern="1200" baseline="0" dirty="0" smtClean="0">
                <a:solidFill>
                  <a:schemeClr val="tx1"/>
                </a:solidFill>
                <a:effectLst/>
                <a:latin typeface="+mn-lt"/>
                <a:ea typeface="+mn-ea"/>
                <a:cs typeface="+mn-cs"/>
              </a:rPr>
              <a:t>Line Color </a:t>
            </a:r>
            <a:r>
              <a:rPr lang="en-US" sz="1200" kern="1200" baseline="0" dirty="0" smtClean="0">
                <a:solidFill>
                  <a:schemeClr val="tx1"/>
                </a:solidFill>
                <a:effectLst/>
                <a:latin typeface="+mn-lt"/>
                <a:ea typeface="+mn-ea"/>
                <a:cs typeface="+mn-cs"/>
              </a:rPr>
              <a:t>pane, click </a:t>
            </a:r>
            <a:r>
              <a:rPr lang="en-US" sz="1200" b="1" kern="1200" baseline="0" dirty="0" smtClean="0">
                <a:solidFill>
                  <a:schemeClr val="tx1"/>
                </a:solidFill>
                <a:effectLst/>
                <a:latin typeface="+mn-lt"/>
                <a:ea typeface="+mn-ea"/>
                <a:cs typeface="+mn-cs"/>
              </a:rPr>
              <a:t>No line</a:t>
            </a:r>
            <a:r>
              <a:rPr lang="en-US" sz="1200" kern="1200" baseline="0" dirty="0" smtClean="0">
                <a:solidFill>
                  <a:schemeClr val="tx1"/>
                </a:solidFill>
                <a:effectLst/>
                <a:latin typeface="+mn-lt"/>
                <a:ea typeface="+mn-ea"/>
                <a:cs typeface="+mn-cs"/>
              </a:rPr>
              <a:t>.</a:t>
            </a:r>
          </a:p>
          <a:p>
            <a:pPr marL="228600" lvl="0" indent="-228600">
              <a:buFont typeface="+mj-lt"/>
              <a:buAutoNum type="arabicPeriod"/>
            </a:pPr>
            <a:r>
              <a:rPr lang="en-US" sz="1200" kern="1200" baseline="0" dirty="0" smtClean="0">
                <a:solidFill>
                  <a:schemeClr val="tx1"/>
                </a:solidFill>
                <a:effectLst/>
                <a:latin typeface="+mn-lt"/>
                <a:ea typeface="+mn-ea"/>
                <a:cs typeface="+mn-cs"/>
              </a:rPr>
              <a:t>Also in the </a:t>
            </a:r>
            <a:r>
              <a:rPr lang="en-US" sz="1200" b="1" kern="1200" baseline="0" dirty="0" smtClean="0">
                <a:solidFill>
                  <a:schemeClr val="tx1"/>
                </a:solidFill>
                <a:effectLst/>
                <a:latin typeface="+mn-lt"/>
                <a:ea typeface="+mn-ea"/>
                <a:cs typeface="+mn-cs"/>
              </a:rPr>
              <a:t>Format Shape </a:t>
            </a:r>
            <a:r>
              <a:rPr lang="en-US" sz="1200" kern="1200" baseline="0" dirty="0" smtClean="0">
                <a:solidFill>
                  <a:schemeClr val="tx1"/>
                </a:solidFill>
                <a:effectLst/>
                <a:latin typeface="+mn-lt"/>
                <a:ea typeface="+mn-ea"/>
                <a:cs typeface="+mn-cs"/>
              </a:rPr>
              <a:t>dialog box, click </a:t>
            </a:r>
            <a:r>
              <a:rPr lang="en-US" sz="1200" b="1" kern="1200" baseline="0" dirty="0" smtClean="0">
                <a:solidFill>
                  <a:schemeClr val="tx1"/>
                </a:solidFill>
                <a:effectLst/>
                <a:latin typeface="+mn-lt"/>
                <a:ea typeface="+mn-ea"/>
                <a:cs typeface="+mn-cs"/>
              </a:rPr>
              <a:t>Shadow</a:t>
            </a:r>
            <a:r>
              <a:rPr lang="en-US" sz="1200" kern="1200" baseline="0" dirty="0" smtClean="0">
                <a:solidFill>
                  <a:schemeClr val="tx1"/>
                </a:solidFill>
                <a:effectLst/>
                <a:latin typeface="+mn-lt"/>
                <a:ea typeface="+mn-ea"/>
                <a:cs typeface="+mn-cs"/>
              </a:rPr>
              <a:t> in the left pane, in the </a:t>
            </a:r>
            <a:r>
              <a:rPr lang="en-US" sz="1200" b="1" kern="1200" baseline="0" dirty="0" smtClean="0">
                <a:solidFill>
                  <a:schemeClr val="tx1"/>
                </a:solidFill>
                <a:effectLst/>
                <a:latin typeface="+mn-lt"/>
                <a:ea typeface="+mn-ea"/>
                <a:cs typeface="+mn-cs"/>
              </a:rPr>
              <a:t>Shadow</a:t>
            </a:r>
            <a:r>
              <a:rPr lang="en-US" sz="1200" kern="1200" baseline="0" dirty="0" smtClean="0">
                <a:solidFill>
                  <a:schemeClr val="tx1"/>
                </a:solidFill>
                <a:effectLst/>
                <a:latin typeface="+mn-lt"/>
                <a:ea typeface="+mn-ea"/>
                <a:cs typeface="+mn-cs"/>
              </a:rPr>
              <a:t> pane, click the button next to </a:t>
            </a:r>
            <a:r>
              <a:rPr lang="en-US" sz="1200" b="1" kern="1200" baseline="0" dirty="0" smtClean="0">
                <a:solidFill>
                  <a:schemeClr val="tx1"/>
                </a:solidFill>
                <a:effectLst/>
                <a:latin typeface="+mn-lt"/>
                <a:ea typeface="+mn-ea"/>
                <a:cs typeface="+mn-cs"/>
              </a:rPr>
              <a:t>Presets</a:t>
            </a:r>
            <a:r>
              <a:rPr lang="en-US" sz="1200" kern="1200" baseline="0" dirty="0" smtClean="0">
                <a:solidFill>
                  <a:schemeClr val="tx1"/>
                </a:solidFill>
                <a:effectLst/>
                <a:latin typeface="+mn-lt"/>
                <a:ea typeface="+mn-ea"/>
                <a:cs typeface="+mn-cs"/>
              </a:rPr>
              <a:t>, and then under </a:t>
            </a:r>
            <a:r>
              <a:rPr lang="en-US" sz="1200" b="1" kern="1200" baseline="0" dirty="0" smtClean="0">
                <a:solidFill>
                  <a:schemeClr val="tx1"/>
                </a:solidFill>
                <a:effectLst/>
                <a:latin typeface="+mn-lt"/>
                <a:ea typeface="+mn-ea"/>
                <a:cs typeface="+mn-cs"/>
              </a:rPr>
              <a:t>Outer</a:t>
            </a:r>
            <a:r>
              <a:rPr lang="en-US" sz="1200" kern="1200" baseline="0" dirty="0" smtClean="0">
                <a:solidFill>
                  <a:schemeClr val="tx1"/>
                </a:solidFill>
                <a:effectLst/>
                <a:latin typeface="+mn-lt"/>
                <a:ea typeface="+mn-ea"/>
                <a:cs typeface="+mn-cs"/>
              </a:rPr>
              <a:t>, click </a:t>
            </a:r>
            <a:r>
              <a:rPr lang="en-US" sz="1200" b="1" kern="1200" baseline="0" dirty="0" smtClean="0">
                <a:solidFill>
                  <a:schemeClr val="tx1"/>
                </a:solidFill>
                <a:effectLst/>
                <a:latin typeface="+mn-lt"/>
                <a:ea typeface="+mn-ea"/>
                <a:cs typeface="+mn-cs"/>
              </a:rPr>
              <a:t>Offset Diagonal Bottom Left </a:t>
            </a:r>
            <a:r>
              <a:rPr lang="en-US" sz="1200" kern="1200" baseline="0" dirty="0" smtClean="0">
                <a:solidFill>
                  <a:schemeClr val="tx1"/>
                </a:solidFill>
                <a:effectLst/>
                <a:latin typeface="+mn-lt"/>
                <a:ea typeface="+mn-ea"/>
                <a:cs typeface="+mn-cs"/>
              </a:rPr>
              <a:t>(first row).</a:t>
            </a:r>
          </a:p>
          <a:p>
            <a:pPr marL="228600" lvl="0" indent="-228600">
              <a:buFont typeface="+mj-lt"/>
              <a:buAutoNum type="arabicPeriod"/>
            </a:pPr>
            <a:r>
              <a:rPr lang="en-US" sz="1200" kern="1200" dirty="0" smtClean="0">
                <a:solidFill>
                  <a:schemeClr val="tx1"/>
                </a:solidFill>
                <a:effectLst/>
                <a:latin typeface="+mn-lt"/>
                <a:ea typeface="+mn-ea"/>
                <a:cs typeface="+mn-cs"/>
              </a:rPr>
              <a:t>Press and hold CTRL, and then select the three text boxes</a:t>
            </a:r>
            <a:r>
              <a:rPr lang="en-US" sz="1200" kern="1200" baseline="0" dirty="0" smtClean="0">
                <a:solidFill>
                  <a:schemeClr val="tx1"/>
                </a:solidFill>
                <a:effectLst/>
                <a:latin typeface="+mn-lt"/>
                <a:ea typeface="+mn-ea"/>
                <a:cs typeface="+mn-cs"/>
              </a:rPr>
              <a:t> below the pictures. </a:t>
            </a: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Home</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Font</a:t>
            </a:r>
            <a:r>
              <a:rPr lang="en-US" sz="1200" kern="1200" dirty="0" smtClean="0">
                <a:solidFill>
                  <a:schemeClr val="tx1"/>
                </a:solidFill>
                <a:effectLst/>
                <a:latin typeface="+mn-lt"/>
                <a:ea typeface="+mn-ea"/>
                <a:cs typeface="+mn-cs"/>
              </a:rPr>
              <a:t> group, select </a:t>
            </a:r>
            <a:r>
              <a:rPr lang="en-US" sz="1200" b="1" kern="1200" dirty="0" smtClean="0">
                <a:solidFill>
                  <a:schemeClr val="tx1"/>
                </a:solidFill>
                <a:effectLst/>
                <a:latin typeface="+mn-lt"/>
                <a:ea typeface="+mn-ea"/>
                <a:cs typeface="+mn-cs"/>
              </a:rPr>
              <a:t>Gill Sans MT </a:t>
            </a:r>
            <a:r>
              <a:rPr lang="en-US" sz="1200" kern="1200" dirty="0" smtClean="0">
                <a:solidFill>
                  <a:schemeClr val="tx1"/>
                </a:solidFill>
                <a:effectLst/>
                <a:latin typeface="+mn-lt"/>
                <a:ea typeface="+mn-ea"/>
                <a:cs typeface="+mn-cs"/>
              </a:rPr>
              <a:t>from the </a:t>
            </a:r>
            <a:r>
              <a:rPr lang="en-US" sz="1200" b="1" kern="1200" dirty="0" smtClean="0">
                <a:solidFill>
                  <a:schemeClr val="tx1"/>
                </a:solidFill>
                <a:effectLst/>
                <a:latin typeface="+mn-lt"/>
                <a:ea typeface="+mn-ea"/>
                <a:cs typeface="+mn-cs"/>
              </a:rPr>
              <a:t>Font </a:t>
            </a:r>
            <a:r>
              <a:rPr lang="en-US" sz="1200" kern="1200" dirty="0" smtClean="0">
                <a:solidFill>
                  <a:schemeClr val="tx1"/>
                </a:solidFill>
                <a:effectLst/>
                <a:latin typeface="+mn-lt"/>
                <a:ea typeface="+mn-ea"/>
                <a:cs typeface="+mn-cs"/>
              </a:rPr>
              <a:t>list,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select </a:t>
            </a:r>
            <a:r>
              <a:rPr lang="en-US" sz="1200" b="1" kern="1200" dirty="0" smtClean="0">
                <a:solidFill>
                  <a:schemeClr val="tx1"/>
                </a:solidFill>
                <a:effectLst/>
                <a:latin typeface="+mn-lt"/>
                <a:ea typeface="+mn-ea"/>
                <a:cs typeface="+mn-cs"/>
              </a:rPr>
              <a:t>24 </a:t>
            </a: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Font Size </a:t>
            </a:r>
            <a:r>
              <a:rPr lang="en-US" sz="1200" kern="1200" dirty="0" smtClean="0">
                <a:solidFill>
                  <a:schemeClr val="tx1"/>
                </a:solidFill>
                <a:effectLst/>
                <a:latin typeface="+mn-lt"/>
                <a:ea typeface="+mn-ea"/>
                <a:cs typeface="+mn-cs"/>
              </a:rPr>
              <a:t>box, and then click </a:t>
            </a:r>
            <a:r>
              <a:rPr lang="en-US" sz="1200" b="1" kern="1200" dirty="0" smtClean="0">
                <a:solidFill>
                  <a:schemeClr val="tx1"/>
                </a:solidFill>
                <a:effectLst/>
                <a:latin typeface="+mn-lt"/>
                <a:ea typeface="+mn-ea"/>
                <a:cs typeface="+mn-cs"/>
              </a:rPr>
              <a:t>Font Color </a:t>
            </a:r>
            <a:r>
              <a:rPr lang="en-US" sz="1200" kern="1200" dirty="0" smtClean="0">
                <a:solidFill>
                  <a:schemeClr val="tx1"/>
                </a:solidFill>
                <a:effectLst/>
                <a:latin typeface="+mn-lt"/>
                <a:ea typeface="+mn-ea"/>
                <a:cs typeface="+mn-cs"/>
              </a:rPr>
              <a:t>and select </a:t>
            </a:r>
            <a:r>
              <a:rPr lang="en-US" sz="1200" b="1" kern="1200" dirty="0" smtClean="0">
                <a:solidFill>
                  <a:schemeClr val="tx1"/>
                </a:solidFill>
                <a:effectLst/>
                <a:latin typeface="+mn-lt"/>
                <a:ea typeface="+mn-ea"/>
                <a:cs typeface="+mn-cs"/>
              </a:rPr>
              <a:t>White, Background 1</a:t>
            </a:r>
            <a:r>
              <a:rPr lang="en-US" sz="1200" kern="1200" dirty="0" smtClean="0">
                <a:solidFill>
                  <a:schemeClr val="tx1"/>
                </a:solidFill>
                <a:effectLst/>
                <a:latin typeface="+mn-lt"/>
                <a:ea typeface="+mn-ea"/>
                <a:cs typeface="+mn-cs"/>
              </a:rPr>
              <a:t>.</a:t>
            </a:r>
          </a:p>
          <a:p>
            <a:pPr marL="228600" lvl="0" indent="-228600">
              <a:buFont typeface="+mj-lt"/>
              <a:buAutoNum type="arabicPeriod"/>
            </a:pPr>
            <a:r>
              <a:rPr lang="en-US" baseline="0" dirty="0" smtClean="0"/>
              <a:t>Also on the </a:t>
            </a:r>
            <a:r>
              <a:rPr lang="en-US" b="1" baseline="0" dirty="0" smtClean="0"/>
              <a:t>Home</a:t>
            </a:r>
            <a:r>
              <a:rPr lang="en-US" baseline="0" dirty="0" smtClean="0"/>
              <a:t> tab, in the </a:t>
            </a:r>
            <a:r>
              <a:rPr lang="en-US" b="1" baseline="0" dirty="0" smtClean="0"/>
              <a:t>Paragraph</a:t>
            </a:r>
            <a:r>
              <a:rPr lang="en-US" baseline="0" dirty="0" smtClean="0"/>
              <a:t> group, click </a:t>
            </a:r>
            <a:r>
              <a:rPr lang="en-US" b="1" baseline="0" dirty="0" smtClean="0"/>
              <a:t>Align Text Left</a:t>
            </a:r>
            <a:r>
              <a:rPr lang="en-US" baseline="0" dirty="0" smtClean="0"/>
              <a:t>. </a:t>
            </a:r>
          </a:p>
          <a:p>
            <a:pPr marL="228600" lvl="0" indent="-228600">
              <a:buFont typeface="+mj-lt"/>
              <a:buAutoNum type="arabicPeriod"/>
            </a:pPr>
            <a:r>
              <a:rPr lang="en-US" baseline="0" dirty="0" smtClean="0"/>
              <a:t>Press and hold CTRL, and then select the three vertical lines in the SmartArt graphic. Under </a:t>
            </a:r>
            <a:r>
              <a:rPr lang="en-US" b="1" baseline="0" dirty="0" smtClean="0"/>
              <a:t>SmartArt Tools</a:t>
            </a:r>
            <a:r>
              <a:rPr lang="en-US" baseline="0" dirty="0" smtClean="0"/>
              <a:t>, on the </a:t>
            </a:r>
            <a:r>
              <a:rPr lang="en-US" b="1" baseline="0" dirty="0" smtClean="0"/>
              <a:t>Format</a:t>
            </a:r>
            <a:r>
              <a:rPr lang="en-US" baseline="0" dirty="0" smtClean="0"/>
              <a:t> tab, in the </a:t>
            </a:r>
            <a:r>
              <a:rPr lang="en-US" b="1" baseline="0" dirty="0" smtClean="0"/>
              <a:t>Shape Styles </a:t>
            </a:r>
            <a:r>
              <a:rPr lang="en-US" baseline="0" dirty="0" smtClean="0"/>
              <a:t>group, click the </a:t>
            </a:r>
            <a:r>
              <a:rPr lang="en-US" b="1" baseline="0" dirty="0" smtClean="0"/>
              <a:t>Format Shape </a:t>
            </a:r>
            <a:r>
              <a:rPr lang="en-US" baseline="0" dirty="0" smtClean="0"/>
              <a:t>dialog box launcher. In the </a:t>
            </a:r>
            <a:r>
              <a:rPr lang="en-US" b="1" baseline="0" dirty="0" smtClean="0"/>
              <a:t>Format Shape </a:t>
            </a:r>
            <a:r>
              <a:rPr lang="en-US" baseline="0" dirty="0" smtClean="0"/>
              <a:t>dialog box, click </a:t>
            </a:r>
            <a:r>
              <a:rPr lang="en-US" b="1" baseline="0" dirty="0" smtClean="0"/>
              <a:t>Line Color </a:t>
            </a:r>
            <a:r>
              <a:rPr lang="en-US" baseline="0" dirty="0" smtClean="0"/>
              <a:t>in the left pane, in the </a:t>
            </a:r>
            <a:r>
              <a:rPr lang="en-US" b="1" baseline="0" dirty="0" smtClean="0"/>
              <a:t>Line Color </a:t>
            </a:r>
            <a:r>
              <a:rPr lang="en-US" baseline="0" dirty="0" smtClean="0"/>
              <a:t>pane, click </a:t>
            </a:r>
            <a:r>
              <a:rPr lang="en-US" b="1" baseline="0" dirty="0" smtClean="0"/>
              <a:t>Gradient line</a:t>
            </a:r>
            <a:r>
              <a:rPr lang="en-US" baseline="0" dirty="0" smtClean="0"/>
              <a:t>, and then do the following:</a:t>
            </a:r>
          </a:p>
          <a:p>
            <a:pPr marL="685800" lvl="1" indent="-228600">
              <a:buFont typeface="+mj-lt"/>
              <a:buAutoNum type="arabicPeriod"/>
            </a:pPr>
            <a:r>
              <a:rPr lang="en-US" baseline="0" dirty="0" smtClean="0"/>
              <a:t>In the </a:t>
            </a:r>
            <a:r>
              <a:rPr lang="en-US" b="1" baseline="0" dirty="0" smtClean="0"/>
              <a:t>Type</a:t>
            </a:r>
            <a:r>
              <a:rPr lang="en-US" baseline="0" dirty="0" smtClean="0"/>
              <a:t> list, click </a:t>
            </a:r>
            <a:r>
              <a:rPr lang="en-US" b="1" baseline="0" dirty="0" smtClean="0"/>
              <a:t>Linear</a:t>
            </a:r>
            <a:r>
              <a:rPr lang="en-US" baseline="0" dirty="0" smtClean="0"/>
              <a:t>.</a:t>
            </a:r>
          </a:p>
          <a:p>
            <a:pPr marL="685800" lvl="1" indent="-228600">
              <a:buFont typeface="+mj-lt"/>
              <a:buAutoNum type="arabicPeriod"/>
            </a:pPr>
            <a:r>
              <a:rPr lang="en-US" baseline="0" dirty="0" smtClean="0"/>
              <a:t>In the </a:t>
            </a:r>
            <a:r>
              <a:rPr lang="en-US" b="1" baseline="0" dirty="0" smtClean="0"/>
              <a:t>Angle</a:t>
            </a:r>
            <a:r>
              <a:rPr lang="en-US" baseline="0" dirty="0" smtClean="0"/>
              <a:t> box, enter </a:t>
            </a:r>
            <a:r>
              <a:rPr lang="en-US" b="1" baseline="0" dirty="0" smtClean="0"/>
              <a:t>90</a:t>
            </a:r>
            <a:r>
              <a:rPr lang="en-US" sz="1200" b="1" kern="1200" baseline="0" dirty="0" smtClean="0">
                <a:solidFill>
                  <a:schemeClr val="tx1"/>
                </a:solidFill>
                <a:effectLst/>
                <a:latin typeface="+mn-lt"/>
                <a:ea typeface="+mn-ea"/>
                <a:cs typeface="+mn-cs"/>
              </a:rPr>
              <a:t>°</a:t>
            </a:r>
            <a:r>
              <a:rPr lang="en-US" sz="1200" b="0" kern="1200" baseline="0" dirty="0" smtClean="0">
                <a:solidFill>
                  <a:schemeClr val="tx1"/>
                </a:solidFill>
                <a:effectLst/>
                <a:latin typeface="+mn-lt"/>
                <a:ea typeface="+mn-ea"/>
                <a:cs typeface="+mn-cs"/>
              </a:rPr>
              <a:t>.</a:t>
            </a:r>
          </a:p>
          <a:p>
            <a:pPr marL="685800" lvl="1" indent="-228600">
              <a:buFont typeface="+mj-lt"/>
              <a:buAutoNum type="arabicPeriod"/>
            </a:pP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Add gradient stop</a:t>
            </a:r>
            <a:r>
              <a:rPr lang="en-US" sz="1200" kern="1200" dirty="0" smtClean="0">
                <a:solidFill>
                  <a:schemeClr val="tx1"/>
                </a:solidFill>
                <a:effectLst/>
                <a:latin typeface="+mn-lt"/>
                <a:ea typeface="+mn-ea"/>
                <a:cs typeface="+mn-cs"/>
              </a:rPr>
              <a:t> or </a:t>
            </a:r>
            <a:r>
              <a:rPr lang="en-US" sz="1200" b="1" kern="1200" dirty="0" smtClean="0">
                <a:solidFill>
                  <a:schemeClr val="tx1"/>
                </a:solidFill>
                <a:effectLst/>
                <a:latin typeface="+mn-lt"/>
                <a:ea typeface="+mn-ea"/>
                <a:cs typeface="+mn-cs"/>
              </a:rPr>
              <a:t>Remove gradient stop</a:t>
            </a:r>
            <a:r>
              <a:rPr lang="en-US" sz="1200" kern="1200" dirty="0" smtClean="0">
                <a:solidFill>
                  <a:schemeClr val="tx1"/>
                </a:solidFill>
                <a:effectLst/>
                <a:latin typeface="+mn-lt"/>
                <a:ea typeface="+mn-ea"/>
                <a:cs typeface="+mn-cs"/>
              </a:rPr>
              <a:t> until two stops appear in the slider.</a:t>
            </a:r>
          </a:p>
          <a:p>
            <a:pPr marL="228600" indent="-228600">
              <a:buFont typeface="+mj-lt"/>
              <a:buAutoNum type="arabicPeriod"/>
            </a:pPr>
            <a:r>
              <a:rPr lang="en-US" sz="1200" kern="1200" dirty="0" smtClean="0">
                <a:solidFill>
                  <a:schemeClr val="tx1"/>
                </a:solidFill>
                <a:effectLst/>
                <a:latin typeface="+mn-lt"/>
                <a:ea typeface="+mn-ea"/>
                <a:cs typeface="+mn-cs"/>
              </a:rPr>
              <a:t>Also 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customize the gradient stops as follows:</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first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46%</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40</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15</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14</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 </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last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 </a:t>
            </a:r>
            <a:r>
              <a:rPr lang="en-US" sz="1200" kern="1200" dirty="0" smtClean="0">
                <a:solidFill>
                  <a:schemeClr val="tx1"/>
                </a:solidFill>
                <a:effectLst/>
                <a:latin typeface="+mn-lt"/>
                <a:ea typeface="+mn-ea"/>
                <a:cs typeface="+mn-cs"/>
              </a:rPr>
              <a:t>click </a:t>
            </a:r>
            <a:r>
              <a:rPr lang="en-US" sz="1200" b="1" kern="1200" dirty="0" smtClean="0">
                <a:solidFill>
                  <a:schemeClr val="tx1"/>
                </a:solidFill>
                <a:effectLst/>
                <a:latin typeface="+mn-lt"/>
                <a:ea typeface="+mn-ea"/>
                <a:cs typeface="+mn-cs"/>
              </a:rPr>
              <a:t>Black, Text 1 </a:t>
            </a:r>
            <a:r>
              <a:rPr lang="en-US" sz="1200" kern="1200" dirty="0" smtClean="0">
                <a:solidFill>
                  <a:schemeClr val="tx1"/>
                </a:solidFill>
                <a:effectLst/>
                <a:latin typeface="+mn-lt"/>
                <a:ea typeface="+mn-ea"/>
                <a:cs typeface="+mn-cs"/>
              </a:rPr>
              <a:t>(first row).</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 </a:t>
            </a:r>
          </a:p>
          <a:p>
            <a:pPr marL="228600" lvl="0" indent="-228600">
              <a:buFont typeface="+mj-lt"/>
              <a:buAutoNum type="arabicPeriod"/>
            </a:pPr>
            <a:r>
              <a:rPr lang="en-US" baseline="0" dirty="0" smtClean="0"/>
              <a:t>Press and hold CTRL, and then select all three pictures. Under </a:t>
            </a:r>
            <a:r>
              <a:rPr lang="en-US" b="1" baseline="0" dirty="0" smtClean="0"/>
              <a:t>SmartArt Tools</a:t>
            </a:r>
            <a:r>
              <a:rPr lang="en-US" baseline="0" dirty="0" smtClean="0"/>
              <a:t>, on the </a:t>
            </a:r>
            <a:r>
              <a:rPr lang="en-US" b="1" baseline="0" dirty="0" smtClean="0"/>
              <a:t>Format</a:t>
            </a:r>
            <a:r>
              <a:rPr lang="en-US" baseline="0" dirty="0" smtClean="0"/>
              <a:t> tab, in the </a:t>
            </a:r>
            <a:r>
              <a:rPr lang="en-US" b="1" baseline="0" dirty="0" smtClean="0"/>
              <a:t>Shapes </a:t>
            </a:r>
            <a:r>
              <a:rPr lang="en-US" baseline="0" dirty="0" smtClean="0"/>
              <a:t>group, click </a:t>
            </a:r>
            <a:r>
              <a:rPr lang="en-US" b="1" baseline="0" dirty="0" smtClean="0"/>
              <a:t>Change Shape</a:t>
            </a:r>
            <a:r>
              <a:rPr lang="en-US" baseline="0" dirty="0" smtClean="0"/>
              <a:t>, and then under </a:t>
            </a:r>
            <a:r>
              <a:rPr lang="en-US" b="1" baseline="0" dirty="0" smtClean="0"/>
              <a:t>Rectangles</a:t>
            </a:r>
            <a:r>
              <a:rPr lang="en-US" baseline="0" dirty="0" smtClean="0"/>
              <a:t>, click </a:t>
            </a:r>
            <a:r>
              <a:rPr lang="en-US" b="1" baseline="0" dirty="0" smtClean="0"/>
              <a:t>Round Single Corner Rectangle</a:t>
            </a:r>
            <a:r>
              <a:rPr lang="en-US" baseline="0" dirty="0" smtClean="0"/>
              <a:t>.</a:t>
            </a:r>
          </a:p>
          <a:p>
            <a:pPr marL="228600" lvl="0" indent="-228600">
              <a:buFont typeface="+mj-lt"/>
              <a:buAutoNum type="arabicPeriod"/>
            </a:pPr>
            <a:r>
              <a:rPr lang="en-US" baseline="0" dirty="0" smtClean="0"/>
              <a:t>Under </a:t>
            </a:r>
            <a:r>
              <a:rPr lang="en-US" b="1" baseline="0" dirty="0" smtClean="0"/>
              <a:t>Picture Tools</a:t>
            </a:r>
            <a:r>
              <a:rPr lang="en-US" baseline="0" dirty="0" smtClean="0"/>
              <a:t>, on the </a:t>
            </a:r>
            <a:r>
              <a:rPr lang="en-US" b="1" baseline="0" dirty="0" smtClean="0"/>
              <a:t>Format</a:t>
            </a:r>
            <a:r>
              <a:rPr lang="en-US" baseline="0" dirty="0" smtClean="0"/>
              <a:t> tab, in the </a:t>
            </a:r>
            <a:r>
              <a:rPr lang="en-US" b="1" baseline="0" dirty="0" smtClean="0"/>
              <a:t>Picture Styles </a:t>
            </a:r>
            <a:r>
              <a:rPr lang="en-US" baseline="0" dirty="0" smtClean="0"/>
              <a:t>group, click </a:t>
            </a:r>
            <a:r>
              <a:rPr lang="en-US" b="1" baseline="0" dirty="0" smtClean="0"/>
              <a:t>Picture Effects</a:t>
            </a:r>
            <a:r>
              <a:rPr lang="en-US" baseline="0" dirty="0" smtClean="0"/>
              <a:t>, point to </a:t>
            </a:r>
            <a:r>
              <a:rPr lang="en-US" b="1" baseline="0" dirty="0" smtClean="0"/>
              <a:t>Shadow</a:t>
            </a:r>
            <a:r>
              <a:rPr lang="en-US" baseline="0" dirty="0" smtClean="0"/>
              <a:t>, and then under </a:t>
            </a:r>
            <a:r>
              <a:rPr lang="en-US" b="1" baseline="0" dirty="0" smtClean="0"/>
              <a:t>Inner</a:t>
            </a:r>
            <a:r>
              <a:rPr lang="en-US" baseline="0" dirty="0" smtClean="0"/>
              <a:t>, click </a:t>
            </a:r>
            <a:r>
              <a:rPr lang="en-US" b="1" baseline="0" dirty="0" smtClean="0"/>
              <a:t>Inside Diagonal Top Right</a:t>
            </a:r>
            <a:r>
              <a:rPr lang="en-US" baseline="0" dirty="0" smtClean="0"/>
              <a:t>.</a:t>
            </a:r>
          </a:p>
          <a:p>
            <a:pPr marL="228600" lvl="0" indent="-228600">
              <a:buFont typeface="+mj-lt"/>
              <a:buAutoNum type="arabicPeriod"/>
            </a:pPr>
            <a:r>
              <a:rPr lang="en-US" baseline="0" dirty="0" smtClean="0"/>
              <a:t>Also under </a:t>
            </a:r>
            <a:r>
              <a:rPr lang="en-US" b="1" baseline="0" dirty="0" smtClean="0"/>
              <a:t>Picture</a:t>
            </a:r>
            <a:r>
              <a:rPr lang="en-US" baseline="0" dirty="0" smtClean="0"/>
              <a:t> </a:t>
            </a:r>
            <a:r>
              <a:rPr lang="en-US" b="1" baseline="0" dirty="0" smtClean="0"/>
              <a:t>Tools</a:t>
            </a:r>
            <a:r>
              <a:rPr lang="en-US" baseline="0" dirty="0" smtClean="0"/>
              <a:t>, on the </a:t>
            </a:r>
            <a:r>
              <a:rPr lang="en-US" b="1" baseline="0" dirty="0" smtClean="0"/>
              <a:t>Format</a:t>
            </a:r>
            <a:r>
              <a:rPr lang="en-US" baseline="0" dirty="0" smtClean="0"/>
              <a:t> tab, in the </a:t>
            </a:r>
            <a:r>
              <a:rPr lang="en-US" b="1" baseline="0" dirty="0" smtClean="0"/>
              <a:t>Picture Styles </a:t>
            </a:r>
            <a:r>
              <a:rPr lang="en-US" baseline="0" dirty="0" smtClean="0"/>
              <a:t>group, click </a:t>
            </a:r>
            <a:r>
              <a:rPr lang="en-US" b="1" baseline="0" dirty="0" smtClean="0"/>
              <a:t>Picture Border</a:t>
            </a:r>
            <a:r>
              <a:rPr lang="en-US" baseline="0" dirty="0" smtClean="0"/>
              <a:t>, and then click </a:t>
            </a:r>
            <a:r>
              <a:rPr lang="en-US" b="1" baseline="0" dirty="0" smtClean="0"/>
              <a:t>No Outline</a:t>
            </a:r>
            <a:r>
              <a:rPr lang="en-US" baseline="0" dirty="0" smtClean="0"/>
              <a:t>.</a:t>
            </a:r>
          </a:p>
          <a:p>
            <a:endParaRPr lang="en-US" dirty="0" smtClean="0"/>
          </a:p>
          <a:p>
            <a:endParaRPr lang="en-US" dirty="0" smtClean="0"/>
          </a:p>
          <a:p>
            <a:r>
              <a:rPr lang="en-US" dirty="0" smtClean="0"/>
              <a:t>To reproduce the background</a:t>
            </a:r>
            <a:r>
              <a:rPr lang="en-US" baseline="0" dirty="0" smtClean="0"/>
              <a:t> effects on this slide, do the following:</a:t>
            </a:r>
          </a:p>
          <a:p>
            <a:pPr marL="228600" indent="-228600">
              <a:buFont typeface="+mj-lt"/>
              <a:buAutoNum type="arabicPeriod"/>
            </a:pPr>
            <a:r>
              <a:rPr lang="en-US" dirty="0" smtClean="0"/>
              <a:t>On the </a:t>
            </a:r>
            <a:r>
              <a:rPr lang="en-US" b="1" dirty="0" smtClean="0"/>
              <a:t>Design</a:t>
            </a:r>
            <a:r>
              <a:rPr lang="en-US" dirty="0" smtClean="0"/>
              <a:t> tab, in the </a:t>
            </a:r>
            <a:r>
              <a:rPr lang="en-US" b="1" dirty="0" smtClean="0"/>
              <a:t>Background</a:t>
            </a:r>
            <a:r>
              <a:rPr lang="en-US" baseline="0" dirty="0" smtClean="0"/>
              <a:t> group, click </a:t>
            </a:r>
            <a:r>
              <a:rPr lang="en-US" b="1" baseline="0" dirty="0" smtClean="0"/>
              <a:t>Background</a:t>
            </a:r>
            <a:r>
              <a:rPr lang="en-US" baseline="0" dirty="0" smtClean="0"/>
              <a:t> </a:t>
            </a:r>
            <a:r>
              <a:rPr lang="en-US" b="1" baseline="0" dirty="0" smtClean="0"/>
              <a:t>Styles</a:t>
            </a:r>
            <a:r>
              <a:rPr lang="en-US" baseline="0" dirty="0" smtClean="0"/>
              <a:t>, and then click </a:t>
            </a:r>
            <a:r>
              <a:rPr lang="en-US" b="1" baseline="0" dirty="0" smtClean="0"/>
              <a:t>Format Background</a:t>
            </a:r>
            <a:r>
              <a:rPr lang="en-US" baseline="0" dirty="0" smtClean="0"/>
              <a:t>. In the </a:t>
            </a:r>
            <a:r>
              <a:rPr lang="en-US" b="1" baseline="0" dirty="0" smtClean="0"/>
              <a:t>Format</a:t>
            </a:r>
            <a:r>
              <a:rPr lang="en-US" baseline="0" dirty="0" smtClean="0"/>
              <a:t> </a:t>
            </a:r>
            <a:r>
              <a:rPr lang="en-US" b="1" baseline="0" dirty="0" smtClean="0"/>
              <a:t>Background</a:t>
            </a:r>
            <a:r>
              <a:rPr lang="en-US" baseline="0" dirty="0" smtClean="0"/>
              <a:t> dialog box, click </a:t>
            </a:r>
            <a:r>
              <a:rPr lang="en-US" b="1" baseline="0" dirty="0" smtClean="0"/>
              <a:t>Gradient fill</a:t>
            </a:r>
            <a:r>
              <a:rPr lang="en-US" baseline="0" dirty="0" smtClean="0"/>
              <a:t>, and then do the following:</a:t>
            </a:r>
          </a:p>
          <a:p>
            <a:pPr marL="685800" lvl="1" indent="-228600">
              <a:buFont typeface="+mj-lt"/>
              <a:buAutoNum type="arabicPeriod"/>
            </a:pPr>
            <a:r>
              <a:rPr lang="en-US" baseline="0" dirty="0" smtClean="0"/>
              <a:t>In the </a:t>
            </a:r>
            <a:r>
              <a:rPr lang="en-US" b="1" baseline="0" dirty="0" smtClean="0"/>
              <a:t>Type</a:t>
            </a:r>
            <a:r>
              <a:rPr lang="en-US" baseline="0" dirty="0" smtClean="0"/>
              <a:t> list, click </a:t>
            </a:r>
            <a:r>
              <a:rPr lang="en-US" b="1" baseline="0" dirty="0" smtClean="0"/>
              <a:t>Radial</a:t>
            </a:r>
            <a:r>
              <a:rPr lang="en-US" baseline="0" dirty="0" smtClean="0"/>
              <a:t>.</a:t>
            </a:r>
          </a:p>
          <a:p>
            <a:pPr marL="685800" lvl="1" indent="-228600">
              <a:buFont typeface="+mj-lt"/>
              <a:buAutoNum type="arabicPeriod"/>
            </a:pPr>
            <a:r>
              <a:rPr lang="en-US" baseline="0" dirty="0" smtClean="0"/>
              <a:t>In the </a:t>
            </a:r>
            <a:r>
              <a:rPr lang="en-US" b="1" baseline="0" dirty="0" smtClean="0"/>
              <a:t>Direction</a:t>
            </a:r>
            <a:r>
              <a:rPr lang="en-US" baseline="0" dirty="0" smtClean="0"/>
              <a:t> list, click </a:t>
            </a:r>
            <a:r>
              <a:rPr lang="en-US" b="1" baseline="0" dirty="0" smtClean="0"/>
              <a:t>From Center</a:t>
            </a:r>
            <a:r>
              <a:rPr lang="en-US" baseline="0" dirty="0" smtClean="0"/>
              <a:t>.</a:t>
            </a:r>
          </a:p>
          <a:p>
            <a:pPr marL="685800" lvl="1" indent="-228600">
              <a:buFont typeface="+mj-lt"/>
              <a:buAutoNum type="arabicPeriod"/>
            </a:pP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Add </a:t>
            </a:r>
            <a:r>
              <a:rPr lang="en-US" sz="1200" b="1" kern="1200" smtClean="0">
                <a:solidFill>
                  <a:schemeClr val="tx1"/>
                </a:solidFill>
                <a:effectLst/>
                <a:latin typeface="+mn-lt"/>
                <a:ea typeface="+mn-ea"/>
                <a:cs typeface="+mn-cs"/>
              </a:rPr>
              <a:t>gradient stop</a:t>
            </a:r>
            <a:r>
              <a:rPr lang="en-US" sz="1200" kern="120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or </a:t>
            </a:r>
            <a:r>
              <a:rPr lang="en-US" sz="1200" b="1" kern="1200" dirty="0" smtClean="0">
                <a:solidFill>
                  <a:schemeClr val="tx1"/>
                </a:solidFill>
                <a:effectLst/>
                <a:latin typeface="+mn-lt"/>
                <a:ea typeface="+mn-ea"/>
                <a:cs typeface="+mn-cs"/>
              </a:rPr>
              <a:t>Remove </a:t>
            </a:r>
            <a:r>
              <a:rPr lang="en-US" sz="1200" b="1" kern="1200" smtClean="0">
                <a:solidFill>
                  <a:schemeClr val="tx1"/>
                </a:solidFill>
                <a:effectLst/>
                <a:latin typeface="+mn-lt"/>
                <a:ea typeface="+mn-ea"/>
                <a:cs typeface="+mn-cs"/>
              </a:rPr>
              <a:t>gradient stop</a:t>
            </a:r>
            <a:r>
              <a:rPr lang="en-US" sz="1200" kern="120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until three stops appear in </a:t>
            </a:r>
            <a:r>
              <a:rPr lang="en-US" sz="1200" kern="1200" smtClean="0">
                <a:solidFill>
                  <a:schemeClr val="tx1"/>
                </a:solidFill>
                <a:effectLst/>
                <a:latin typeface="+mn-lt"/>
                <a:ea typeface="+mn-ea"/>
                <a:cs typeface="+mn-cs"/>
              </a:rPr>
              <a:t>the slider.</a:t>
            </a:r>
            <a:endParaRPr lang="en-US" baseline="0" dirty="0" smtClean="0"/>
          </a:p>
          <a:p>
            <a:pPr marL="228600" indent="-228600">
              <a:buFont typeface="+mj-lt"/>
              <a:buAutoNum type="arabicPeriod"/>
            </a:pPr>
            <a:r>
              <a:rPr lang="en-US" sz="1200" kern="1200" dirty="0" smtClean="0">
                <a:solidFill>
                  <a:schemeClr val="tx1"/>
                </a:solidFill>
                <a:effectLst/>
                <a:latin typeface="+mn-lt"/>
                <a:ea typeface="+mn-ea"/>
                <a:cs typeface="+mn-cs"/>
              </a:rPr>
              <a:t>Also 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customize the gradient stops as follows:</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first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153</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57</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55</a:t>
            </a:r>
            <a:r>
              <a:rPr lang="en-US" sz="1200" kern="1200" dirty="0" smtClean="0">
                <a:solidFill>
                  <a:schemeClr val="tx1"/>
                </a:solidFill>
                <a:effectLst/>
                <a:latin typeface="+mn-lt"/>
                <a:ea typeface="+mn-ea"/>
                <a:cs typeface="+mn-cs"/>
              </a:rPr>
              <a:t>.</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next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50%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114</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42</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40</a:t>
            </a:r>
            <a:r>
              <a:rPr lang="en-US" sz="1200" kern="1200" dirty="0" smtClean="0">
                <a:solidFill>
                  <a:schemeClr val="tx1"/>
                </a:solidFill>
                <a:effectLst/>
                <a:latin typeface="+mn-lt"/>
                <a:ea typeface="+mn-ea"/>
                <a:cs typeface="+mn-cs"/>
              </a:rPr>
              <a:t>.</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last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40</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15</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14</a:t>
            </a:r>
            <a:r>
              <a:rPr lang="en-US" sz="1200" kern="1200" dirty="0" smtClean="0">
                <a:solidFill>
                  <a:schemeClr val="tx1"/>
                </a:solidFill>
                <a:effectLst/>
                <a:latin typeface="+mn-lt"/>
                <a:ea typeface="+mn-ea"/>
                <a:cs typeface="+mn-cs"/>
              </a:rPr>
              <a:t>.</a:t>
            </a:r>
          </a:p>
        </p:txBody>
      </p:sp>
      <p:sp>
        <p:nvSpPr>
          <p:cNvPr id="4" name="Slide Number Placeholder 3"/>
          <p:cNvSpPr>
            <a:spLocks noGrp="1"/>
          </p:cNvSpPr>
          <p:nvPr>
            <p:ph type="sldNum" sz="quarter" idx="10"/>
          </p:nvPr>
        </p:nvSpPr>
        <p:spPr/>
        <p:txBody>
          <a:bodyPr/>
          <a:lstStyle/>
          <a:p>
            <a:fld id="{095DBE89-0D3A-4930-9130-5796A18168FD}" type="slidenum">
              <a:rPr lang="en-US" smtClean="0"/>
              <a:pPr/>
              <a:t>3</a:t>
            </a:fld>
            <a:endParaRPr lang="en-US"/>
          </a:p>
        </p:txBody>
      </p:sp>
    </p:spTree>
    <p:extLst>
      <p:ext uri="{BB962C8B-B14F-4D97-AF65-F5344CB8AC3E}">
        <p14:creationId xmlns="" xmlns:p14="http://schemas.microsoft.com/office/powerpoint/2010/main" val="679900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2A4B51-94A5-4CBE-9638-EDCEB0EBD2D7}" type="datetimeFigureOut">
              <a:rPr lang="en-US" smtClean="0"/>
              <a:pPr/>
              <a:t>3/2/2012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69139-0691-482E-B61E-EEAAFED6E116}" type="slidenum">
              <a:rPr lang="en-US" smtClean="0"/>
              <a:pPr/>
              <a:t>‹#›</a:t>
            </a:fld>
            <a:endParaRPr lang="en-US"/>
          </a:p>
        </p:txBody>
      </p:sp>
    </p:spTree>
    <p:extLst>
      <p:ext uri="{BB962C8B-B14F-4D97-AF65-F5344CB8AC3E}">
        <p14:creationId xmlns="" xmlns:p14="http://schemas.microsoft.com/office/powerpoint/2010/main" val="30700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2A4B51-94A5-4CBE-9638-EDCEB0EBD2D7}" type="datetimeFigureOut">
              <a:rPr lang="en-US" smtClean="0"/>
              <a:pPr/>
              <a:t>3/2/2012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69139-0691-482E-B61E-EEAAFED6E116}" type="slidenum">
              <a:rPr lang="en-US" smtClean="0"/>
              <a:pPr/>
              <a:t>‹#›</a:t>
            </a:fld>
            <a:endParaRPr lang="en-US"/>
          </a:p>
        </p:txBody>
      </p:sp>
    </p:spTree>
    <p:extLst>
      <p:ext uri="{BB962C8B-B14F-4D97-AF65-F5344CB8AC3E}">
        <p14:creationId xmlns="" xmlns:p14="http://schemas.microsoft.com/office/powerpoint/2010/main" val="803352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2A4B51-94A5-4CBE-9638-EDCEB0EBD2D7}" type="datetimeFigureOut">
              <a:rPr lang="en-US" smtClean="0"/>
              <a:pPr/>
              <a:t>3/2/2012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69139-0691-482E-B61E-EEAAFED6E116}" type="slidenum">
              <a:rPr lang="en-US" smtClean="0"/>
              <a:pPr/>
              <a:t>‹#›</a:t>
            </a:fld>
            <a:endParaRPr lang="en-US"/>
          </a:p>
        </p:txBody>
      </p:sp>
    </p:spTree>
    <p:extLst>
      <p:ext uri="{BB962C8B-B14F-4D97-AF65-F5344CB8AC3E}">
        <p14:creationId xmlns="" xmlns:p14="http://schemas.microsoft.com/office/powerpoint/2010/main" val="2892085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2A4B51-94A5-4CBE-9638-EDCEB0EBD2D7}" type="datetimeFigureOut">
              <a:rPr lang="en-US" smtClean="0"/>
              <a:pPr/>
              <a:t>3/2/2012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69139-0691-482E-B61E-EEAAFED6E116}" type="slidenum">
              <a:rPr lang="en-US" smtClean="0"/>
              <a:pPr/>
              <a:t>‹#›</a:t>
            </a:fld>
            <a:endParaRPr lang="en-US"/>
          </a:p>
        </p:txBody>
      </p:sp>
    </p:spTree>
    <p:extLst>
      <p:ext uri="{BB962C8B-B14F-4D97-AF65-F5344CB8AC3E}">
        <p14:creationId xmlns="" xmlns:p14="http://schemas.microsoft.com/office/powerpoint/2010/main" val="1276311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2A4B51-94A5-4CBE-9638-EDCEB0EBD2D7}" type="datetimeFigureOut">
              <a:rPr lang="en-US" smtClean="0"/>
              <a:pPr/>
              <a:t>3/2/2012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69139-0691-482E-B61E-EEAAFED6E116}" type="slidenum">
              <a:rPr lang="en-US" smtClean="0"/>
              <a:pPr/>
              <a:t>‹#›</a:t>
            </a:fld>
            <a:endParaRPr lang="en-US"/>
          </a:p>
        </p:txBody>
      </p:sp>
    </p:spTree>
    <p:extLst>
      <p:ext uri="{BB962C8B-B14F-4D97-AF65-F5344CB8AC3E}">
        <p14:creationId xmlns="" xmlns:p14="http://schemas.microsoft.com/office/powerpoint/2010/main" val="1424158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2A4B51-94A5-4CBE-9638-EDCEB0EBD2D7}" type="datetimeFigureOut">
              <a:rPr lang="en-US" smtClean="0"/>
              <a:pPr/>
              <a:t>3/2/2012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469139-0691-482E-B61E-EEAAFED6E116}" type="slidenum">
              <a:rPr lang="en-US" smtClean="0"/>
              <a:pPr/>
              <a:t>‹#›</a:t>
            </a:fld>
            <a:endParaRPr lang="en-US"/>
          </a:p>
        </p:txBody>
      </p:sp>
    </p:spTree>
    <p:extLst>
      <p:ext uri="{BB962C8B-B14F-4D97-AF65-F5344CB8AC3E}">
        <p14:creationId xmlns="" xmlns:p14="http://schemas.microsoft.com/office/powerpoint/2010/main" val="1106209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2A4B51-94A5-4CBE-9638-EDCEB0EBD2D7}" type="datetimeFigureOut">
              <a:rPr lang="en-US" smtClean="0"/>
              <a:pPr/>
              <a:t>3/2/2012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469139-0691-482E-B61E-EEAAFED6E116}" type="slidenum">
              <a:rPr lang="en-US" smtClean="0"/>
              <a:pPr/>
              <a:t>‹#›</a:t>
            </a:fld>
            <a:endParaRPr lang="en-US"/>
          </a:p>
        </p:txBody>
      </p:sp>
    </p:spTree>
    <p:extLst>
      <p:ext uri="{BB962C8B-B14F-4D97-AF65-F5344CB8AC3E}">
        <p14:creationId xmlns="" xmlns:p14="http://schemas.microsoft.com/office/powerpoint/2010/main" val="1967586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2A4B51-94A5-4CBE-9638-EDCEB0EBD2D7}" type="datetimeFigureOut">
              <a:rPr lang="en-US" smtClean="0"/>
              <a:pPr/>
              <a:t>3/2/2012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469139-0691-482E-B61E-EEAAFED6E116}" type="slidenum">
              <a:rPr lang="en-US" smtClean="0"/>
              <a:pPr/>
              <a:t>‹#›</a:t>
            </a:fld>
            <a:endParaRPr lang="en-US"/>
          </a:p>
        </p:txBody>
      </p:sp>
    </p:spTree>
    <p:extLst>
      <p:ext uri="{BB962C8B-B14F-4D97-AF65-F5344CB8AC3E}">
        <p14:creationId xmlns="" xmlns:p14="http://schemas.microsoft.com/office/powerpoint/2010/main" val="60616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2A4B51-94A5-4CBE-9638-EDCEB0EBD2D7}" type="datetimeFigureOut">
              <a:rPr lang="en-US" smtClean="0"/>
              <a:pPr/>
              <a:t>3/2/2012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469139-0691-482E-B61E-EEAAFED6E116}" type="slidenum">
              <a:rPr lang="en-US" smtClean="0"/>
              <a:pPr/>
              <a:t>‹#›</a:t>
            </a:fld>
            <a:endParaRPr lang="en-US"/>
          </a:p>
        </p:txBody>
      </p:sp>
    </p:spTree>
    <p:extLst>
      <p:ext uri="{BB962C8B-B14F-4D97-AF65-F5344CB8AC3E}">
        <p14:creationId xmlns="" xmlns:p14="http://schemas.microsoft.com/office/powerpoint/2010/main" val="2626809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2A4B51-94A5-4CBE-9638-EDCEB0EBD2D7}" type="datetimeFigureOut">
              <a:rPr lang="en-US" smtClean="0"/>
              <a:pPr/>
              <a:t>3/2/2012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469139-0691-482E-B61E-EEAAFED6E116}" type="slidenum">
              <a:rPr lang="en-US" smtClean="0"/>
              <a:pPr/>
              <a:t>‹#›</a:t>
            </a:fld>
            <a:endParaRPr lang="en-US"/>
          </a:p>
        </p:txBody>
      </p:sp>
    </p:spTree>
    <p:extLst>
      <p:ext uri="{BB962C8B-B14F-4D97-AF65-F5344CB8AC3E}">
        <p14:creationId xmlns="" xmlns:p14="http://schemas.microsoft.com/office/powerpoint/2010/main" val="3238330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2A4B51-94A5-4CBE-9638-EDCEB0EBD2D7}" type="datetimeFigureOut">
              <a:rPr lang="en-US" smtClean="0"/>
              <a:pPr/>
              <a:t>3/2/2012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469139-0691-482E-B61E-EEAAFED6E116}" type="slidenum">
              <a:rPr lang="en-US" smtClean="0"/>
              <a:pPr/>
              <a:t>‹#›</a:t>
            </a:fld>
            <a:endParaRPr lang="en-US"/>
          </a:p>
        </p:txBody>
      </p:sp>
    </p:spTree>
    <p:extLst>
      <p:ext uri="{BB962C8B-B14F-4D97-AF65-F5344CB8AC3E}">
        <p14:creationId xmlns="" xmlns:p14="http://schemas.microsoft.com/office/powerpoint/2010/main" val="1981537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2A4B51-94A5-4CBE-9638-EDCEB0EBD2D7}" type="datetimeFigureOut">
              <a:rPr lang="en-US" smtClean="0"/>
              <a:pPr/>
              <a:t>3/2/2012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469139-0691-482E-B61E-EEAAFED6E116}" type="slidenum">
              <a:rPr lang="en-US" smtClean="0"/>
              <a:pPr/>
              <a:t>‹#›</a:t>
            </a:fld>
            <a:endParaRPr lang="en-US"/>
          </a:p>
        </p:txBody>
      </p:sp>
    </p:spTree>
    <p:extLst>
      <p:ext uri="{BB962C8B-B14F-4D97-AF65-F5344CB8AC3E}">
        <p14:creationId xmlns="" xmlns:p14="http://schemas.microsoft.com/office/powerpoint/2010/main" val="376971651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993937"/>
            </a:gs>
            <a:gs pos="50000">
              <a:srgbClr val="722A28"/>
            </a:gs>
            <a:gs pos="100000">
              <a:srgbClr val="280F0E"/>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4" name="TextBox 3"/>
          <p:cNvSpPr txBox="1"/>
          <p:nvPr/>
        </p:nvSpPr>
        <p:spPr>
          <a:xfrm>
            <a:off x="3581400" y="2362200"/>
            <a:ext cx="4876800" cy="3539430"/>
          </a:xfrm>
          <a:prstGeom prst="rect">
            <a:avLst/>
          </a:prstGeom>
          <a:noFill/>
        </p:spPr>
        <p:txBody>
          <a:bodyPr wrap="square" rtlCol="0">
            <a:spAutoFit/>
          </a:bodyPr>
          <a:lstStyle/>
          <a:p>
            <a:r>
              <a:rPr lang="en-US" sz="3200" b="1" dirty="0" smtClean="0">
                <a:solidFill>
                  <a:schemeClr val="bg1"/>
                </a:solidFill>
              </a:rPr>
              <a:t>“That which we have seen and heard we declare to you, that you also may have fellowship with us; and truly our fellowship is with the Father and with His Son Jesus Christ.”</a:t>
            </a:r>
            <a:endParaRPr lang="en-US" sz="3200" b="1" dirty="0">
              <a:solidFill>
                <a:schemeClr val="bg1"/>
              </a:solidFill>
            </a:endParaRPr>
          </a:p>
        </p:txBody>
      </p:sp>
      <p:sp>
        <p:nvSpPr>
          <p:cNvPr id="5" name="TextBox 4"/>
          <p:cNvSpPr txBox="1"/>
          <p:nvPr/>
        </p:nvSpPr>
        <p:spPr>
          <a:xfrm>
            <a:off x="6019800" y="1600200"/>
            <a:ext cx="2743200" cy="5016758"/>
          </a:xfrm>
          <a:prstGeom prst="rect">
            <a:avLst/>
          </a:prstGeom>
          <a:noFill/>
        </p:spPr>
        <p:txBody>
          <a:bodyPr wrap="square" rtlCol="0">
            <a:spAutoFit/>
          </a:bodyPr>
          <a:lstStyle/>
          <a:p>
            <a:r>
              <a:rPr lang="en-US" sz="2000" b="1" dirty="0" smtClean="0">
                <a:solidFill>
                  <a:schemeClr val="bg1"/>
                </a:solidFill>
              </a:rPr>
              <a:t>“But if we walk in the light as He is in the light, we have fellowship with one another, and the blood of Jesus Christ His Son cleanses us from all sin. If we say that we have no sin, we deceive ourselves, and the truth is not in us. If we confess our sins, He is faithful and just to forgive us our sins and to cleanse us from all unrighteousness.”</a:t>
            </a:r>
          </a:p>
        </p:txBody>
      </p:sp>
      <p:graphicFrame>
        <p:nvGraphicFramePr>
          <p:cNvPr id="6" name="Diagram 5"/>
          <p:cNvGraphicFramePr/>
          <p:nvPr>
            <p:extLst>
              <p:ext uri="{D42A27DB-BD31-4B8C-83A1-F6EECF244321}">
                <p14:modId xmlns="" xmlns:p14="http://schemas.microsoft.com/office/powerpoint/2010/main" val="3123995121"/>
              </p:ext>
            </p:extLst>
          </p:nvPr>
        </p:nvGraphicFramePr>
        <p:xfrm>
          <a:off x="609600" y="1447800"/>
          <a:ext cx="8001000" cy="541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304800" y="304800"/>
            <a:ext cx="8458200" cy="1169551"/>
          </a:xfrm>
          <a:prstGeom prst="rect">
            <a:avLst/>
          </a:prstGeom>
          <a:noFill/>
        </p:spPr>
        <p:txBody>
          <a:bodyPr wrap="square" rtlCol="0">
            <a:spAutoFit/>
          </a:bodyPr>
          <a:lstStyle/>
          <a:p>
            <a:pPr algn="ctr">
              <a:lnSpc>
                <a:spcPct val="60000"/>
              </a:lnSpc>
            </a:pPr>
            <a:r>
              <a:rPr lang="en-US" sz="5600" b="1" dirty="0" smtClean="0">
                <a:solidFill>
                  <a:srgbClr val="FFC000"/>
                </a:solidFill>
                <a:latin typeface="Freestyle Script" pitchFamily="66" charset="0"/>
              </a:rPr>
              <a:t>Benefits and Responsibilities</a:t>
            </a:r>
          </a:p>
          <a:p>
            <a:pPr algn="ctr">
              <a:lnSpc>
                <a:spcPct val="80000"/>
              </a:lnSpc>
            </a:pPr>
            <a:r>
              <a:rPr lang="en-US" sz="4400" b="1" dirty="0" smtClean="0">
                <a:solidFill>
                  <a:schemeClr val="bg1"/>
                </a:solidFill>
                <a:latin typeface="Garamond" pitchFamily="18" charset="0"/>
              </a:rPr>
              <a:t>In First John</a:t>
            </a:r>
            <a:endParaRPr lang="en-US" sz="4400" b="1" dirty="0">
              <a:solidFill>
                <a:schemeClr val="bg1"/>
              </a:solidFill>
              <a:latin typeface="Garamond" pitchFamily="18" charset="0"/>
            </a:endParaRPr>
          </a:p>
        </p:txBody>
      </p:sp>
      <p:sp>
        <p:nvSpPr>
          <p:cNvPr id="7" name="TextBox 6"/>
          <p:cNvSpPr txBox="1"/>
          <p:nvPr/>
        </p:nvSpPr>
        <p:spPr>
          <a:xfrm>
            <a:off x="3276600" y="5334000"/>
            <a:ext cx="5562600" cy="978729"/>
          </a:xfrm>
          <a:prstGeom prst="rect">
            <a:avLst/>
          </a:prstGeom>
          <a:noFill/>
        </p:spPr>
        <p:txBody>
          <a:bodyPr wrap="square" rtlCol="0">
            <a:spAutoFit/>
          </a:bodyPr>
          <a:lstStyle/>
          <a:p>
            <a:pPr>
              <a:lnSpc>
                <a:spcPct val="80000"/>
              </a:lnSpc>
            </a:pPr>
            <a:r>
              <a:rPr lang="en-US" sz="2400" b="1" dirty="0" smtClean="0">
                <a:solidFill>
                  <a:schemeClr val="bg1"/>
                </a:solidFill>
              </a:rPr>
              <a:t>“You are of God, little children, and have overcome them, because He who is in you is greater than he who is in the world.”</a:t>
            </a:r>
          </a:p>
        </p:txBody>
      </p:sp>
    </p:spTree>
    <p:extLst>
      <p:ext uri="{BB962C8B-B14F-4D97-AF65-F5344CB8AC3E}">
        <p14:creationId xmlns="" xmlns:p14="http://schemas.microsoft.com/office/powerpoint/2010/main" val="293753364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6">
                                            <p:graphicEl>
                                              <a:dgm id="{7E7413C4-7C09-40FD-B67F-7804CD290F9A}"/>
                                            </p:graphicEl>
                                          </p:spTgt>
                                        </p:tgtEl>
                                        <p:attrNameLst>
                                          <p:attrName>style.visibility</p:attrName>
                                        </p:attrNameLst>
                                      </p:cBhvr>
                                      <p:to>
                                        <p:strVal val="visible"/>
                                      </p:to>
                                    </p:set>
                                    <p:animEffect transition="in" filter="wipe(down)">
                                      <p:cBhvr>
                                        <p:cTn id="14" dur="500"/>
                                        <p:tgtEl>
                                          <p:spTgt spid="6">
                                            <p:graphicEl>
                                              <a:dgm id="{7E7413C4-7C09-40FD-B67F-7804CD290F9A}"/>
                                            </p:graphicEl>
                                          </p:spTgt>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6">
                                            <p:graphicEl>
                                              <a:dgm id="{6EE71F31-E1FD-4051-8E20-8F20240C9854}"/>
                                            </p:graphicEl>
                                          </p:spTgt>
                                        </p:tgtEl>
                                        <p:attrNameLst>
                                          <p:attrName>style.visibility</p:attrName>
                                        </p:attrNameLst>
                                      </p:cBhvr>
                                      <p:to>
                                        <p:strVal val="visible"/>
                                      </p:to>
                                    </p:set>
                                    <p:animEffect transition="in" filter="wipe(down)">
                                      <p:cBhvr>
                                        <p:cTn id="17" dur="500"/>
                                        <p:tgtEl>
                                          <p:spTgt spid="6">
                                            <p:graphicEl>
                                              <a:dgm id="{6EE71F31-E1FD-4051-8E20-8F20240C9854}"/>
                                            </p:graphic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6">
                                            <p:graphicEl>
                                              <a:dgm id="{7280A11D-BA7D-4498-851F-3374AA3FA2AC}"/>
                                            </p:graphicEl>
                                          </p:spTgt>
                                        </p:tgtEl>
                                        <p:attrNameLst>
                                          <p:attrName>style.visibility</p:attrName>
                                        </p:attrNameLst>
                                      </p:cBhvr>
                                      <p:to>
                                        <p:strVal val="visible"/>
                                      </p:to>
                                    </p:set>
                                    <p:animEffect transition="in" filter="wipe(down)">
                                      <p:cBhvr>
                                        <p:cTn id="20" dur="500"/>
                                        <p:tgtEl>
                                          <p:spTgt spid="6">
                                            <p:graphicEl>
                                              <a:dgm id="{7280A11D-BA7D-4498-851F-3374AA3FA2AC}"/>
                                            </p:graphicEl>
                                          </p:spTgt>
                                        </p:tgtEl>
                                      </p:cBhvr>
                                    </p:animEffect>
                                  </p:childTnLst>
                                </p:cTn>
                              </p:par>
                              <p:par>
                                <p:cTn id="21" presetID="22" presetClass="entr" presetSubtype="1" fill="hold" grpId="0" nodeType="withEffect">
                                  <p:stCondLst>
                                    <p:cond delay="0"/>
                                  </p:stCondLst>
                                  <p:childTnLst>
                                    <p:set>
                                      <p:cBhvr>
                                        <p:cTn id="22" dur="1" fill="hold">
                                          <p:stCondLst>
                                            <p:cond delay="0"/>
                                          </p:stCondLst>
                                        </p:cTn>
                                        <p:tgtEl>
                                          <p:spTgt spid="6">
                                            <p:graphicEl>
                                              <a:dgm id="{B2F64801-3A43-43B6-B958-B3D683F772C2}"/>
                                            </p:graphicEl>
                                          </p:spTgt>
                                        </p:tgtEl>
                                        <p:attrNameLst>
                                          <p:attrName>style.visibility</p:attrName>
                                        </p:attrNameLst>
                                      </p:cBhvr>
                                      <p:to>
                                        <p:strVal val="visible"/>
                                      </p:to>
                                    </p:set>
                                    <p:animEffect transition="in" filter="wipe(up)">
                                      <p:cBhvr>
                                        <p:cTn id="23" dur="2000"/>
                                        <p:tgtEl>
                                          <p:spTgt spid="6">
                                            <p:graphicEl>
                                              <a:dgm id="{B2F64801-3A43-43B6-B958-B3D683F772C2}"/>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20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grpId="1" nodeType="clickEffect">
                                  <p:stCondLst>
                                    <p:cond delay="0"/>
                                  </p:stCondLst>
                                  <p:childTnLst>
                                    <p:animEffect transition="out" filter="fade">
                                      <p:cBhvr>
                                        <p:cTn id="30" dur="2000"/>
                                        <p:tgtEl>
                                          <p:spTgt spid="4"/>
                                        </p:tgtEl>
                                      </p:cBhvr>
                                    </p:animEffect>
                                    <p:set>
                                      <p:cBhvr>
                                        <p:cTn id="31" dur="1" fill="hold">
                                          <p:stCondLst>
                                            <p:cond delay="1999"/>
                                          </p:stCondLst>
                                        </p:cTn>
                                        <p:tgtEl>
                                          <p:spTgt spid="4"/>
                                        </p:tgtEl>
                                        <p:attrNameLst>
                                          <p:attrName>style.visibility</p:attrName>
                                        </p:attrNameLst>
                                      </p:cBhvr>
                                      <p:to>
                                        <p:strVal val="hidden"/>
                                      </p:to>
                                    </p:set>
                                  </p:childTnLst>
                                </p:cTn>
                              </p:par>
                              <p:par>
                                <p:cTn id="32" presetID="22" presetClass="entr" presetSubtype="4" fill="hold" grpId="0" nodeType="withEffect">
                                  <p:stCondLst>
                                    <p:cond delay="0"/>
                                  </p:stCondLst>
                                  <p:childTnLst>
                                    <p:set>
                                      <p:cBhvr>
                                        <p:cTn id="33" dur="1" fill="hold">
                                          <p:stCondLst>
                                            <p:cond delay="0"/>
                                          </p:stCondLst>
                                        </p:cTn>
                                        <p:tgtEl>
                                          <p:spTgt spid="6">
                                            <p:graphicEl>
                                              <a:dgm id="{9F0CC73E-F503-4F00-9BD7-91C8AA5613F1}"/>
                                            </p:graphicEl>
                                          </p:spTgt>
                                        </p:tgtEl>
                                        <p:attrNameLst>
                                          <p:attrName>style.visibility</p:attrName>
                                        </p:attrNameLst>
                                      </p:cBhvr>
                                      <p:to>
                                        <p:strVal val="visible"/>
                                      </p:to>
                                    </p:set>
                                    <p:animEffect transition="in" filter="wipe(down)">
                                      <p:cBhvr>
                                        <p:cTn id="34" dur="500"/>
                                        <p:tgtEl>
                                          <p:spTgt spid="6">
                                            <p:graphicEl>
                                              <a:dgm id="{9F0CC73E-F503-4F00-9BD7-91C8AA5613F1}"/>
                                            </p:graphicEl>
                                          </p:spTgt>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6">
                                            <p:graphicEl>
                                              <a:dgm id="{67DCCFF5-35CE-4975-B1FA-880272C581D1}"/>
                                            </p:graphicEl>
                                          </p:spTgt>
                                        </p:tgtEl>
                                        <p:attrNameLst>
                                          <p:attrName>style.visibility</p:attrName>
                                        </p:attrNameLst>
                                      </p:cBhvr>
                                      <p:to>
                                        <p:strVal val="visible"/>
                                      </p:to>
                                    </p:set>
                                    <p:animEffect transition="in" filter="wipe(down)">
                                      <p:cBhvr>
                                        <p:cTn id="37" dur="500"/>
                                        <p:tgtEl>
                                          <p:spTgt spid="6">
                                            <p:graphicEl>
                                              <a:dgm id="{67DCCFF5-35CE-4975-B1FA-880272C581D1}"/>
                                            </p:graphicEl>
                                          </p:spTgt>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6">
                                            <p:graphicEl>
                                              <a:dgm id="{F62A90DE-2642-464C-9280-6F593CF60FBF}"/>
                                            </p:graphicEl>
                                          </p:spTgt>
                                        </p:tgtEl>
                                        <p:attrNameLst>
                                          <p:attrName>style.visibility</p:attrName>
                                        </p:attrNameLst>
                                      </p:cBhvr>
                                      <p:to>
                                        <p:strVal val="visible"/>
                                      </p:to>
                                    </p:set>
                                    <p:animEffect transition="in" filter="wipe(down)">
                                      <p:cBhvr>
                                        <p:cTn id="40" dur="500"/>
                                        <p:tgtEl>
                                          <p:spTgt spid="6">
                                            <p:graphicEl>
                                              <a:dgm id="{F62A90DE-2642-464C-9280-6F593CF60FBF}"/>
                                            </p:graphicEl>
                                          </p:spTgt>
                                        </p:tgtEl>
                                      </p:cBhvr>
                                    </p:animEffect>
                                  </p:childTnLst>
                                </p:cTn>
                              </p:par>
                              <p:par>
                                <p:cTn id="41" presetID="22" presetClass="entr" presetSubtype="1" fill="hold" grpId="0" nodeType="withEffect">
                                  <p:stCondLst>
                                    <p:cond delay="0"/>
                                  </p:stCondLst>
                                  <p:childTnLst>
                                    <p:set>
                                      <p:cBhvr>
                                        <p:cTn id="42" dur="1" fill="hold">
                                          <p:stCondLst>
                                            <p:cond delay="0"/>
                                          </p:stCondLst>
                                        </p:cTn>
                                        <p:tgtEl>
                                          <p:spTgt spid="6">
                                            <p:graphicEl>
                                              <a:dgm id="{5AB57B8F-CA64-436E-A0E8-FE9731F3E6DE}"/>
                                            </p:graphicEl>
                                          </p:spTgt>
                                        </p:tgtEl>
                                        <p:attrNameLst>
                                          <p:attrName>style.visibility</p:attrName>
                                        </p:attrNameLst>
                                      </p:cBhvr>
                                      <p:to>
                                        <p:strVal val="visible"/>
                                      </p:to>
                                    </p:set>
                                    <p:animEffect transition="in" filter="wipe(up)">
                                      <p:cBhvr>
                                        <p:cTn id="43" dur="2000"/>
                                        <p:tgtEl>
                                          <p:spTgt spid="6">
                                            <p:graphicEl>
                                              <a:dgm id="{5AB57B8F-CA64-436E-A0E8-FE9731F3E6DE}"/>
                                            </p:graphic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fade">
                                      <p:cBhvr>
                                        <p:cTn id="46" dur="2000"/>
                                        <p:tgtEl>
                                          <p:spTgt spid="5"/>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xit" presetSubtype="0" fill="hold" grpId="1" nodeType="clickEffect">
                                  <p:stCondLst>
                                    <p:cond delay="0"/>
                                  </p:stCondLst>
                                  <p:childTnLst>
                                    <p:animEffect transition="out" filter="fade">
                                      <p:cBhvr>
                                        <p:cTn id="50" dur="2000"/>
                                        <p:tgtEl>
                                          <p:spTgt spid="5"/>
                                        </p:tgtEl>
                                      </p:cBhvr>
                                    </p:animEffect>
                                    <p:set>
                                      <p:cBhvr>
                                        <p:cTn id="51" dur="1" fill="hold">
                                          <p:stCondLst>
                                            <p:cond delay="1999"/>
                                          </p:stCondLst>
                                        </p:cTn>
                                        <p:tgtEl>
                                          <p:spTgt spid="5"/>
                                        </p:tgtEl>
                                        <p:attrNameLst>
                                          <p:attrName>style.visibility</p:attrName>
                                        </p:attrNameLst>
                                      </p:cBhvr>
                                      <p:to>
                                        <p:strVal val="hidden"/>
                                      </p:to>
                                    </p:set>
                                  </p:childTnLst>
                                </p:cTn>
                              </p:par>
                              <p:par>
                                <p:cTn id="52" presetID="22" presetClass="entr" presetSubtype="4" fill="hold" grpId="0" nodeType="withEffect">
                                  <p:stCondLst>
                                    <p:cond delay="0"/>
                                  </p:stCondLst>
                                  <p:childTnLst>
                                    <p:set>
                                      <p:cBhvr>
                                        <p:cTn id="53" dur="1" fill="hold">
                                          <p:stCondLst>
                                            <p:cond delay="0"/>
                                          </p:stCondLst>
                                        </p:cTn>
                                        <p:tgtEl>
                                          <p:spTgt spid="6">
                                            <p:graphicEl>
                                              <a:dgm id="{D1B0BBF7-099D-42AE-80F3-58CFA928DE2B}"/>
                                            </p:graphicEl>
                                          </p:spTgt>
                                        </p:tgtEl>
                                        <p:attrNameLst>
                                          <p:attrName>style.visibility</p:attrName>
                                        </p:attrNameLst>
                                      </p:cBhvr>
                                      <p:to>
                                        <p:strVal val="visible"/>
                                      </p:to>
                                    </p:set>
                                    <p:animEffect transition="in" filter="wipe(down)">
                                      <p:cBhvr>
                                        <p:cTn id="54" dur="500"/>
                                        <p:tgtEl>
                                          <p:spTgt spid="6">
                                            <p:graphicEl>
                                              <a:dgm id="{D1B0BBF7-099D-42AE-80F3-58CFA928DE2B}"/>
                                            </p:graphicEl>
                                          </p:spTgt>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6">
                                            <p:graphicEl>
                                              <a:dgm id="{AD89D675-E175-4FF3-8F50-BBF50D9E32C4}"/>
                                            </p:graphicEl>
                                          </p:spTgt>
                                        </p:tgtEl>
                                        <p:attrNameLst>
                                          <p:attrName>style.visibility</p:attrName>
                                        </p:attrNameLst>
                                      </p:cBhvr>
                                      <p:to>
                                        <p:strVal val="visible"/>
                                      </p:to>
                                    </p:set>
                                    <p:animEffect transition="in" filter="wipe(down)">
                                      <p:cBhvr>
                                        <p:cTn id="57" dur="500"/>
                                        <p:tgtEl>
                                          <p:spTgt spid="6">
                                            <p:graphicEl>
                                              <a:dgm id="{AD89D675-E175-4FF3-8F50-BBF50D9E32C4}"/>
                                            </p:graphicEl>
                                          </p:spTgt>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6">
                                            <p:graphicEl>
                                              <a:dgm id="{F9EAB057-2BD4-412C-9B22-97C8795AAB98}"/>
                                            </p:graphicEl>
                                          </p:spTgt>
                                        </p:tgtEl>
                                        <p:attrNameLst>
                                          <p:attrName>style.visibility</p:attrName>
                                        </p:attrNameLst>
                                      </p:cBhvr>
                                      <p:to>
                                        <p:strVal val="visible"/>
                                      </p:to>
                                    </p:set>
                                    <p:animEffect transition="in" filter="wipe(down)">
                                      <p:cBhvr>
                                        <p:cTn id="60" dur="500"/>
                                        <p:tgtEl>
                                          <p:spTgt spid="6">
                                            <p:graphicEl>
                                              <a:dgm id="{F9EAB057-2BD4-412C-9B22-97C8795AAB98}"/>
                                            </p:graphicEl>
                                          </p:spTgt>
                                        </p:tgtEl>
                                      </p:cBhvr>
                                    </p:animEffect>
                                  </p:childTnLst>
                                </p:cTn>
                              </p:par>
                              <p:par>
                                <p:cTn id="61" presetID="22" presetClass="entr" presetSubtype="1" fill="hold" grpId="0" nodeType="withEffect">
                                  <p:stCondLst>
                                    <p:cond delay="0"/>
                                  </p:stCondLst>
                                  <p:childTnLst>
                                    <p:set>
                                      <p:cBhvr>
                                        <p:cTn id="62" dur="1" fill="hold">
                                          <p:stCondLst>
                                            <p:cond delay="0"/>
                                          </p:stCondLst>
                                        </p:cTn>
                                        <p:tgtEl>
                                          <p:spTgt spid="6">
                                            <p:graphicEl>
                                              <a:dgm id="{2CC0510A-D5E0-4210-82F4-A6D466888A3E}"/>
                                            </p:graphicEl>
                                          </p:spTgt>
                                        </p:tgtEl>
                                        <p:attrNameLst>
                                          <p:attrName>style.visibility</p:attrName>
                                        </p:attrNameLst>
                                      </p:cBhvr>
                                      <p:to>
                                        <p:strVal val="visible"/>
                                      </p:to>
                                    </p:set>
                                    <p:animEffect transition="in" filter="wipe(up)">
                                      <p:cBhvr>
                                        <p:cTn id="63" dur="2000"/>
                                        <p:tgtEl>
                                          <p:spTgt spid="6">
                                            <p:graphicEl>
                                              <a:dgm id="{2CC0510A-D5E0-4210-82F4-A6D466888A3E}"/>
                                            </p:graphicEl>
                                          </p:spTgt>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7"/>
                                        </p:tgtEl>
                                        <p:attrNameLst>
                                          <p:attrName>style.visibility</p:attrName>
                                        </p:attrNameLst>
                                      </p:cBhvr>
                                      <p:to>
                                        <p:strVal val="visible"/>
                                      </p:to>
                                    </p:set>
                                    <p:animEffect transition="in" filter="fade">
                                      <p:cBhvr>
                                        <p:cTn id="66"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Graphic spid="6" grpId="0" uiExpand="1">
        <p:bldSub>
          <a:bldDgm bld="one"/>
        </p:bldSub>
      </p:bldGraphic>
      <p:bldP spid="3"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993937"/>
            </a:gs>
            <a:gs pos="50000">
              <a:srgbClr val="722A28"/>
            </a:gs>
            <a:gs pos="100000">
              <a:srgbClr val="280F0E"/>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4" name="TextBox 3"/>
          <p:cNvSpPr txBox="1"/>
          <p:nvPr/>
        </p:nvSpPr>
        <p:spPr>
          <a:xfrm>
            <a:off x="3581400" y="2362200"/>
            <a:ext cx="4876800" cy="3046988"/>
          </a:xfrm>
          <a:prstGeom prst="rect">
            <a:avLst/>
          </a:prstGeom>
          <a:noFill/>
        </p:spPr>
        <p:txBody>
          <a:bodyPr wrap="square" rtlCol="0">
            <a:spAutoFit/>
          </a:bodyPr>
          <a:lstStyle/>
          <a:p>
            <a:r>
              <a:rPr lang="en-US" sz="3200" b="1" dirty="0" smtClean="0">
                <a:solidFill>
                  <a:schemeClr val="bg1"/>
                </a:solidFill>
              </a:rPr>
              <a:t>“In this the love of God was manifested toward us, that God has sent His only begotten Son into the world, that we might live through Him.”</a:t>
            </a:r>
          </a:p>
        </p:txBody>
      </p:sp>
      <p:sp>
        <p:nvSpPr>
          <p:cNvPr id="5" name="TextBox 4"/>
          <p:cNvSpPr txBox="1"/>
          <p:nvPr/>
        </p:nvSpPr>
        <p:spPr>
          <a:xfrm>
            <a:off x="6096000" y="1600200"/>
            <a:ext cx="2743200" cy="4893647"/>
          </a:xfrm>
          <a:prstGeom prst="rect">
            <a:avLst/>
          </a:prstGeom>
          <a:noFill/>
        </p:spPr>
        <p:txBody>
          <a:bodyPr wrap="square" rtlCol="0">
            <a:spAutoFit/>
          </a:bodyPr>
          <a:lstStyle/>
          <a:p>
            <a:r>
              <a:rPr lang="en-US" sz="2400" b="1" dirty="0" smtClean="0">
                <a:solidFill>
                  <a:schemeClr val="bg1"/>
                </a:solidFill>
              </a:rPr>
              <a:t>“Therefore let that abide in you which you heard from the beginning. If what you heard from the beginning abides in you, you also will abide in the Son and in the Father. And this is the promise that He has promised us--eternal life.”</a:t>
            </a:r>
          </a:p>
        </p:txBody>
      </p:sp>
      <p:sp>
        <p:nvSpPr>
          <p:cNvPr id="3" name="TextBox 2"/>
          <p:cNvSpPr txBox="1"/>
          <p:nvPr/>
        </p:nvSpPr>
        <p:spPr>
          <a:xfrm>
            <a:off x="304800" y="304800"/>
            <a:ext cx="8458200" cy="1169551"/>
          </a:xfrm>
          <a:prstGeom prst="rect">
            <a:avLst/>
          </a:prstGeom>
          <a:noFill/>
        </p:spPr>
        <p:txBody>
          <a:bodyPr wrap="square" rtlCol="0">
            <a:spAutoFit/>
          </a:bodyPr>
          <a:lstStyle/>
          <a:p>
            <a:pPr algn="ctr">
              <a:lnSpc>
                <a:spcPct val="60000"/>
              </a:lnSpc>
            </a:pPr>
            <a:r>
              <a:rPr lang="en-US" sz="5600" b="1" dirty="0" smtClean="0">
                <a:solidFill>
                  <a:srgbClr val="FFC000"/>
                </a:solidFill>
                <a:latin typeface="Freestyle Script" pitchFamily="66" charset="0"/>
              </a:rPr>
              <a:t>Benefits and Responsibilities</a:t>
            </a:r>
          </a:p>
          <a:p>
            <a:pPr algn="ctr">
              <a:lnSpc>
                <a:spcPct val="80000"/>
              </a:lnSpc>
            </a:pPr>
            <a:r>
              <a:rPr lang="en-US" sz="4400" b="1" dirty="0" smtClean="0">
                <a:solidFill>
                  <a:schemeClr val="bg1"/>
                </a:solidFill>
                <a:latin typeface="Garamond" pitchFamily="18" charset="0"/>
              </a:rPr>
              <a:t>In First John</a:t>
            </a:r>
            <a:endParaRPr lang="en-US" sz="4400" b="1" dirty="0">
              <a:solidFill>
                <a:schemeClr val="bg1"/>
              </a:solidFill>
              <a:latin typeface="Garamond" pitchFamily="18" charset="0"/>
            </a:endParaRPr>
          </a:p>
        </p:txBody>
      </p:sp>
      <p:graphicFrame>
        <p:nvGraphicFramePr>
          <p:cNvPr id="6" name="Diagram 5"/>
          <p:cNvGraphicFramePr/>
          <p:nvPr>
            <p:extLst>
              <p:ext uri="{D42A27DB-BD31-4B8C-83A1-F6EECF244321}">
                <p14:modId xmlns="" xmlns:p14="http://schemas.microsoft.com/office/powerpoint/2010/main" val="3123995121"/>
              </p:ext>
            </p:extLst>
          </p:nvPr>
        </p:nvGraphicFramePr>
        <p:xfrm>
          <a:off x="609600" y="1447800"/>
          <a:ext cx="5334000" cy="541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293753364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6">
                                            <p:graphicEl>
                                              <a:dgm id="{7E7413C4-7C09-40FD-B67F-7804CD290F9A}"/>
                                            </p:graphicEl>
                                          </p:spTgt>
                                        </p:tgtEl>
                                        <p:attrNameLst>
                                          <p:attrName>style.visibility</p:attrName>
                                        </p:attrNameLst>
                                      </p:cBhvr>
                                      <p:to>
                                        <p:strVal val="visible"/>
                                      </p:to>
                                    </p:set>
                                    <p:animEffect transition="in" filter="wipe(down)">
                                      <p:cBhvr>
                                        <p:cTn id="7" dur="500"/>
                                        <p:tgtEl>
                                          <p:spTgt spid="6">
                                            <p:graphicEl>
                                              <a:dgm id="{7E7413C4-7C09-40FD-B67F-7804CD290F9A}"/>
                                            </p:graphic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graphicEl>
                                              <a:dgm id="{6EE71F31-E1FD-4051-8E20-8F20240C9854}"/>
                                            </p:graphicEl>
                                          </p:spTgt>
                                        </p:tgtEl>
                                        <p:attrNameLst>
                                          <p:attrName>style.visibility</p:attrName>
                                        </p:attrNameLst>
                                      </p:cBhvr>
                                      <p:to>
                                        <p:strVal val="visible"/>
                                      </p:to>
                                    </p:set>
                                    <p:animEffect transition="in" filter="wipe(down)">
                                      <p:cBhvr>
                                        <p:cTn id="10" dur="500"/>
                                        <p:tgtEl>
                                          <p:spTgt spid="6">
                                            <p:graphicEl>
                                              <a:dgm id="{6EE71F31-E1FD-4051-8E20-8F20240C9854}"/>
                                            </p:graphic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6">
                                            <p:graphicEl>
                                              <a:dgm id="{7280A11D-BA7D-4498-851F-3374AA3FA2AC}"/>
                                            </p:graphicEl>
                                          </p:spTgt>
                                        </p:tgtEl>
                                        <p:attrNameLst>
                                          <p:attrName>style.visibility</p:attrName>
                                        </p:attrNameLst>
                                      </p:cBhvr>
                                      <p:to>
                                        <p:strVal val="visible"/>
                                      </p:to>
                                    </p:set>
                                    <p:animEffect transition="in" filter="wipe(down)">
                                      <p:cBhvr>
                                        <p:cTn id="13" dur="500"/>
                                        <p:tgtEl>
                                          <p:spTgt spid="6">
                                            <p:graphicEl>
                                              <a:dgm id="{7280A11D-BA7D-4498-851F-3374AA3FA2AC}"/>
                                            </p:graphicEl>
                                          </p:spTgt>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6">
                                            <p:graphicEl>
                                              <a:dgm id="{B2F64801-3A43-43B6-B958-B3D683F772C2}"/>
                                            </p:graphicEl>
                                          </p:spTgt>
                                        </p:tgtEl>
                                        <p:attrNameLst>
                                          <p:attrName>style.visibility</p:attrName>
                                        </p:attrNameLst>
                                      </p:cBhvr>
                                      <p:to>
                                        <p:strVal val="visible"/>
                                      </p:to>
                                    </p:set>
                                    <p:animEffect transition="in" filter="wipe(up)">
                                      <p:cBhvr>
                                        <p:cTn id="16" dur="2000"/>
                                        <p:tgtEl>
                                          <p:spTgt spid="6">
                                            <p:graphicEl>
                                              <a:dgm id="{B2F64801-3A43-43B6-B958-B3D683F772C2}"/>
                                            </p:graphic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20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grpId="1" nodeType="clickEffect">
                                  <p:stCondLst>
                                    <p:cond delay="0"/>
                                  </p:stCondLst>
                                  <p:childTnLst>
                                    <p:animEffect transition="out" filter="fade">
                                      <p:cBhvr>
                                        <p:cTn id="23" dur="2000"/>
                                        <p:tgtEl>
                                          <p:spTgt spid="4"/>
                                        </p:tgtEl>
                                      </p:cBhvr>
                                    </p:animEffect>
                                    <p:set>
                                      <p:cBhvr>
                                        <p:cTn id="24" dur="1" fill="hold">
                                          <p:stCondLst>
                                            <p:cond delay="1999"/>
                                          </p:stCondLst>
                                        </p:cTn>
                                        <p:tgtEl>
                                          <p:spTgt spid="4"/>
                                        </p:tgtEl>
                                        <p:attrNameLst>
                                          <p:attrName>style.visibility</p:attrName>
                                        </p:attrNameLst>
                                      </p:cBhvr>
                                      <p:to>
                                        <p:strVal val="hidden"/>
                                      </p:to>
                                    </p:set>
                                  </p:childTnLst>
                                </p:cTn>
                              </p:par>
                              <p:par>
                                <p:cTn id="25" presetID="22" presetClass="entr" presetSubtype="4" fill="hold" grpId="0" nodeType="withEffect">
                                  <p:stCondLst>
                                    <p:cond delay="0"/>
                                  </p:stCondLst>
                                  <p:childTnLst>
                                    <p:set>
                                      <p:cBhvr>
                                        <p:cTn id="26" dur="1" fill="hold">
                                          <p:stCondLst>
                                            <p:cond delay="0"/>
                                          </p:stCondLst>
                                        </p:cTn>
                                        <p:tgtEl>
                                          <p:spTgt spid="6">
                                            <p:graphicEl>
                                              <a:dgm id="{9F0CC73E-F503-4F00-9BD7-91C8AA5613F1}"/>
                                            </p:graphicEl>
                                          </p:spTgt>
                                        </p:tgtEl>
                                        <p:attrNameLst>
                                          <p:attrName>style.visibility</p:attrName>
                                        </p:attrNameLst>
                                      </p:cBhvr>
                                      <p:to>
                                        <p:strVal val="visible"/>
                                      </p:to>
                                    </p:set>
                                    <p:animEffect transition="in" filter="wipe(down)">
                                      <p:cBhvr>
                                        <p:cTn id="27" dur="500"/>
                                        <p:tgtEl>
                                          <p:spTgt spid="6">
                                            <p:graphicEl>
                                              <a:dgm id="{9F0CC73E-F503-4F00-9BD7-91C8AA5613F1}"/>
                                            </p:graphic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6">
                                            <p:graphicEl>
                                              <a:dgm id="{67DCCFF5-35CE-4975-B1FA-880272C581D1}"/>
                                            </p:graphicEl>
                                          </p:spTgt>
                                        </p:tgtEl>
                                        <p:attrNameLst>
                                          <p:attrName>style.visibility</p:attrName>
                                        </p:attrNameLst>
                                      </p:cBhvr>
                                      <p:to>
                                        <p:strVal val="visible"/>
                                      </p:to>
                                    </p:set>
                                    <p:animEffect transition="in" filter="wipe(down)">
                                      <p:cBhvr>
                                        <p:cTn id="30" dur="500"/>
                                        <p:tgtEl>
                                          <p:spTgt spid="6">
                                            <p:graphicEl>
                                              <a:dgm id="{67DCCFF5-35CE-4975-B1FA-880272C581D1}"/>
                                            </p:graphicEl>
                                          </p:spTgt>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6">
                                            <p:graphicEl>
                                              <a:dgm id="{F62A90DE-2642-464C-9280-6F593CF60FBF}"/>
                                            </p:graphicEl>
                                          </p:spTgt>
                                        </p:tgtEl>
                                        <p:attrNameLst>
                                          <p:attrName>style.visibility</p:attrName>
                                        </p:attrNameLst>
                                      </p:cBhvr>
                                      <p:to>
                                        <p:strVal val="visible"/>
                                      </p:to>
                                    </p:set>
                                    <p:animEffect transition="in" filter="wipe(down)">
                                      <p:cBhvr>
                                        <p:cTn id="33" dur="500"/>
                                        <p:tgtEl>
                                          <p:spTgt spid="6">
                                            <p:graphicEl>
                                              <a:dgm id="{F62A90DE-2642-464C-9280-6F593CF60FBF}"/>
                                            </p:graphicEl>
                                          </p:spTgt>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6">
                                            <p:graphicEl>
                                              <a:dgm id="{5AB57B8F-CA64-436E-A0E8-FE9731F3E6DE}"/>
                                            </p:graphicEl>
                                          </p:spTgt>
                                        </p:tgtEl>
                                        <p:attrNameLst>
                                          <p:attrName>style.visibility</p:attrName>
                                        </p:attrNameLst>
                                      </p:cBhvr>
                                      <p:to>
                                        <p:strVal val="visible"/>
                                      </p:to>
                                    </p:set>
                                    <p:animEffect transition="in" filter="wipe(up)">
                                      <p:cBhvr>
                                        <p:cTn id="36" dur="2000"/>
                                        <p:tgtEl>
                                          <p:spTgt spid="6">
                                            <p:graphicEl>
                                              <a:dgm id="{5AB57B8F-CA64-436E-A0E8-FE9731F3E6DE}"/>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fade">
                                      <p:cBhvr>
                                        <p:cTn id="3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p:bldP spid="4" grpId="1" uiExpand="1"/>
      <p:bldP spid="5" grpId="0" uiExpand="1"/>
      <p:bldGraphic spid="6" grpId="0" uiExpand="1">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993937"/>
            </a:gs>
            <a:gs pos="50000">
              <a:srgbClr val="722A28"/>
            </a:gs>
            <a:gs pos="100000">
              <a:srgbClr val="280F0E"/>
            </a:gs>
          </a:gsLst>
          <a:path path="circle">
            <a:fillToRect l="50000" t="50000" r="50000" b="50000"/>
          </a:path>
          <a:tileRect/>
        </a:gradFill>
        <a:effectLst/>
      </p:bgPr>
    </p:bg>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 xmlns:p14="http://schemas.microsoft.com/office/powerpoint/2010/main" val="3123995121"/>
              </p:ext>
            </p:extLst>
          </p:nvPr>
        </p:nvGraphicFramePr>
        <p:xfrm>
          <a:off x="609600" y="1447800"/>
          <a:ext cx="8001000" cy="541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3581400" y="1905000"/>
            <a:ext cx="4876800" cy="4031873"/>
          </a:xfrm>
          <a:prstGeom prst="rect">
            <a:avLst/>
          </a:prstGeom>
          <a:noFill/>
        </p:spPr>
        <p:txBody>
          <a:bodyPr wrap="square" rtlCol="0">
            <a:spAutoFit/>
          </a:bodyPr>
          <a:lstStyle/>
          <a:p>
            <a:r>
              <a:rPr lang="en-US" sz="3200" b="1" dirty="0" smtClean="0">
                <a:solidFill>
                  <a:schemeClr val="bg1"/>
                </a:solidFill>
              </a:rPr>
              <a:t>“But whoever keeps His word, truly the love of God is perfected in him. By this we know that we are in Him. 6 He who says he abides in Him ought himself also to walk just as He walked.”</a:t>
            </a:r>
          </a:p>
        </p:txBody>
      </p:sp>
      <p:sp>
        <p:nvSpPr>
          <p:cNvPr id="5" name="TextBox 4"/>
          <p:cNvSpPr txBox="1"/>
          <p:nvPr/>
        </p:nvSpPr>
        <p:spPr>
          <a:xfrm>
            <a:off x="6019800" y="1600200"/>
            <a:ext cx="2743200" cy="4693593"/>
          </a:xfrm>
          <a:prstGeom prst="rect">
            <a:avLst/>
          </a:prstGeom>
          <a:noFill/>
        </p:spPr>
        <p:txBody>
          <a:bodyPr wrap="square" rtlCol="0">
            <a:spAutoFit/>
          </a:bodyPr>
          <a:lstStyle/>
          <a:p>
            <a:r>
              <a:rPr lang="en-US" sz="2300" b="1" dirty="0" smtClean="0">
                <a:solidFill>
                  <a:schemeClr val="bg1"/>
                </a:solidFill>
              </a:rPr>
              <a:t>“Beloved, now we are children of God; and it has not yet been revealed what we shall be, but we know that when He is revealed, we shall be like Him, for we shall see Him as He is. 3 And everyone who has this hope in Him purifies himself, just as He is pure.”</a:t>
            </a:r>
          </a:p>
        </p:txBody>
      </p:sp>
      <p:sp>
        <p:nvSpPr>
          <p:cNvPr id="3" name="TextBox 2"/>
          <p:cNvSpPr txBox="1"/>
          <p:nvPr/>
        </p:nvSpPr>
        <p:spPr>
          <a:xfrm>
            <a:off x="304800" y="304800"/>
            <a:ext cx="8458200" cy="1169551"/>
          </a:xfrm>
          <a:prstGeom prst="rect">
            <a:avLst/>
          </a:prstGeom>
          <a:noFill/>
        </p:spPr>
        <p:txBody>
          <a:bodyPr wrap="square" rtlCol="0">
            <a:spAutoFit/>
          </a:bodyPr>
          <a:lstStyle/>
          <a:p>
            <a:pPr algn="ctr">
              <a:lnSpc>
                <a:spcPct val="60000"/>
              </a:lnSpc>
            </a:pPr>
            <a:r>
              <a:rPr lang="en-US" sz="5600" b="1" dirty="0" smtClean="0">
                <a:solidFill>
                  <a:srgbClr val="FFC000"/>
                </a:solidFill>
                <a:latin typeface="Freestyle Script" pitchFamily="66" charset="0"/>
              </a:rPr>
              <a:t>Benefits and Responsibilities</a:t>
            </a:r>
          </a:p>
          <a:p>
            <a:pPr algn="ctr">
              <a:lnSpc>
                <a:spcPct val="80000"/>
              </a:lnSpc>
            </a:pPr>
            <a:r>
              <a:rPr lang="en-US" sz="4400" b="1" dirty="0" smtClean="0">
                <a:solidFill>
                  <a:schemeClr val="bg1"/>
                </a:solidFill>
                <a:latin typeface="Garamond" pitchFamily="18" charset="0"/>
              </a:rPr>
              <a:t>In First John</a:t>
            </a:r>
            <a:endParaRPr lang="en-US" sz="4400" b="1" dirty="0">
              <a:solidFill>
                <a:schemeClr val="bg1"/>
              </a:solidFill>
              <a:latin typeface="Garamond" pitchFamily="18" charset="0"/>
            </a:endParaRPr>
          </a:p>
        </p:txBody>
      </p:sp>
      <p:sp>
        <p:nvSpPr>
          <p:cNvPr id="7" name="TextBox 6"/>
          <p:cNvSpPr txBox="1"/>
          <p:nvPr/>
        </p:nvSpPr>
        <p:spPr>
          <a:xfrm>
            <a:off x="3200400" y="5486400"/>
            <a:ext cx="5562600" cy="986104"/>
          </a:xfrm>
          <a:prstGeom prst="rect">
            <a:avLst/>
          </a:prstGeom>
          <a:noFill/>
        </p:spPr>
        <p:txBody>
          <a:bodyPr wrap="square" rtlCol="0">
            <a:spAutoFit/>
          </a:bodyPr>
          <a:lstStyle/>
          <a:p>
            <a:pPr>
              <a:lnSpc>
                <a:spcPct val="80000"/>
              </a:lnSpc>
            </a:pPr>
            <a:r>
              <a:rPr lang="en-US" sz="2400" b="1" dirty="0" smtClean="0">
                <a:solidFill>
                  <a:schemeClr val="bg1"/>
                </a:solidFill>
              </a:rPr>
              <a:t>“He who says, ‘I know  Him,’ and does not keep His commandments, is a liar, and the truth is not in him.”</a:t>
            </a:r>
          </a:p>
        </p:txBody>
      </p:sp>
    </p:spTree>
    <p:extLst>
      <p:ext uri="{BB962C8B-B14F-4D97-AF65-F5344CB8AC3E}">
        <p14:creationId xmlns="" xmlns:p14="http://schemas.microsoft.com/office/powerpoint/2010/main" val="293753364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6">
                                            <p:graphicEl>
                                              <a:dgm id="{7E7413C4-7C09-40FD-B67F-7804CD290F9A}"/>
                                            </p:graphicEl>
                                          </p:spTgt>
                                        </p:tgtEl>
                                        <p:attrNameLst>
                                          <p:attrName>style.visibility</p:attrName>
                                        </p:attrNameLst>
                                      </p:cBhvr>
                                      <p:to>
                                        <p:strVal val="visible"/>
                                      </p:to>
                                    </p:set>
                                    <p:animEffect transition="in" filter="wipe(down)">
                                      <p:cBhvr>
                                        <p:cTn id="7" dur="500"/>
                                        <p:tgtEl>
                                          <p:spTgt spid="6">
                                            <p:graphicEl>
                                              <a:dgm id="{7E7413C4-7C09-40FD-B67F-7804CD290F9A}"/>
                                            </p:graphic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graphicEl>
                                              <a:dgm id="{6EE71F31-E1FD-4051-8E20-8F20240C9854}"/>
                                            </p:graphicEl>
                                          </p:spTgt>
                                        </p:tgtEl>
                                        <p:attrNameLst>
                                          <p:attrName>style.visibility</p:attrName>
                                        </p:attrNameLst>
                                      </p:cBhvr>
                                      <p:to>
                                        <p:strVal val="visible"/>
                                      </p:to>
                                    </p:set>
                                    <p:animEffect transition="in" filter="wipe(down)">
                                      <p:cBhvr>
                                        <p:cTn id="10" dur="500"/>
                                        <p:tgtEl>
                                          <p:spTgt spid="6">
                                            <p:graphicEl>
                                              <a:dgm id="{6EE71F31-E1FD-4051-8E20-8F20240C9854}"/>
                                            </p:graphic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6">
                                            <p:graphicEl>
                                              <a:dgm id="{7280A11D-BA7D-4498-851F-3374AA3FA2AC}"/>
                                            </p:graphicEl>
                                          </p:spTgt>
                                        </p:tgtEl>
                                        <p:attrNameLst>
                                          <p:attrName>style.visibility</p:attrName>
                                        </p:attrNameLst>
                                      </p:cBhvr>
                                      <p:to>
                                        <p:strVal val="visible"/>
                                      </p:to>
                                    </p:set>
                                    <p:animEffect transition="in" filter="wipe(down)">
                                      <p:cBhvr>
                                        <p:cTn id="13" dur="500"/>
                                        <p:tgtEl>
                                          <p:spTgt spid="6">
                                            <p:graphicEl>
                                              <a:dgm id="{7280A11D-BA7D-4498-851F-3374AA3FA2AC}"/>
                                            </p:graphicEl>
                                          </p:spTgt>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6">
                                            <p:graphicEl>
                                              <a:dgm id="{B2F64801-3A43-43B6-B958-B3D683F772C2}"/>
                                            </p:graphicEl>
                                          </p:spTgt>
                                        </p:tgtEl>
                                        <p:attrNameLst>
                                          <p:attrName>style.visibility</p:attrName>
                                        </p:attrNameLst>
                                      </p:cBhvr>
                                      <p:to>
                                        <p:strVal val="visible"/>
                                      </p:to>
                                    </p:set>
                                    <p:animEffect transition="in" filter="wipe(up)">
                                      <p:cBhvr>
                                        <p:cTn id="16" dur="2000"/>
                                        <p:tgtEl>
                                          <p:spTgt spid="6">
                                            <p:graphicEl>
                                              <a:dgm id="{B2F64801-3A43-43B6-B958-B3D683F772C2}"/>
                                            </p:graphic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20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grpId="1" nodeType="clickEffect">
                                  <p:stCondLst>
                                    <p:cond delay="0"/>
                                  </p:stCondLst>
                                  <p:childTnLst>
                                    <p:animEffect transition="out" filter="fade">
                                      <p:cBhvr>
                                        <p:cTn id="23" dur="2000"/>
                                        <p:tgtEl>
                                          <p:spTgt spid="4"/>
                                        </p:tgtEl>
                                      </p:cBhvr>
                                    </p:animEffect>
                                    <p:set>
                                      <p:cBhvr>
                                        <p:cTn id="24" dur="1" fill="hold">
                                          <p:stCondLst>
                                            <p:cond delay="1999"/>
                                          </p:stCondLst>
                                        </p:cTn>
                                        <p:tgtEl>
                                          <p:spTgt spid="4"/>
                                        </p:tgtEl>
                                        <p:attrNameLst>
                                          <p:attrName>style.visibility</p:attrName>
                                        </p:attrNameLst>
                                      </p:cBhvr>
                                      <p:to>
                                        <p:strVal val="hidden"/>
                                      </p:to>
                                    </p:set>
                                  </p:childTnLst>
                                </p:cTn>
                              </p:par>
                              <p:par>
                                <p:cTn id="25" presetID="22" presetClass="entr" presetSubtype="4" fill="hold" grpId="0" nodeType="withEffect">
                                  <p:stCondLst>
                                    <p:cond delay="0"/>
                                  </p:stCondLst>
                                  <p:childTnLst>
                                    <p:set>
                                      <p:cBhvr>
                                        <p:cTn id="26" dur="1" fill="hold">
                                          <p:stCondLst>
                                            <p:cond delay="0"/>
                                          </p:stCondLst>
                                        </p:cTn>
                                        <p:tgtEl>
                                          <p:spTgt spid="6">
                                            <p:graphicEl>
                                              <a:dgm id="{9F0CC73E-F503-4F00-9BD7-91C8AA5613F1}"/>
                                            </p:graphicEl>
                                          </p:spTgt>
                                        </p:tgtEl>
                                        <p:attrNameLst>
                                          <p:attrName>style.visibility</p:attrName>
                                        </p:attrNameLst>
                                      </p:cBhvr>
                                      <p:to>
                                        <p:strVal val="visible"/>
                                      </p:to>
                                    </p:set>
                                    <p:animEffect transition="in" filter="wipe(down)">
                                      <p:cBhvr>
                                        <p:cTn id="27" dur="500"/>
                                        <p:tgtEl>
                                          <p:spTgt spid="6">
                                            <p:graphicEl>
                                              <a:dgm id="{9F0CC73E-F503-4F00-9BD7-91C8AA5613F1}"/>
                                            </p:graphic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6">
                                            <p:graphicEl>
                                              <a:dgm id="{67DCCFF5-35CE-4975-B1FA-880272C581D1}"/>
                                            </p:graphicEl>
                                          </p:spTgt>
                                        </p:tgtEl>
                                        <p:attrNameLst>
                                          <p:attrName>style.visibility</p:attrName>
                                        </p:attrNameLst>
                                      </p:cBhvr>
                                      <p:to>
                                        <p:strVal val="visible"/>
                                      </p:to>
                                    </p:set>
                                    <p:animEffect transition="in" filter="wipe(down)">
                                      <p:cBhvr>
                                        <p:cTn id="30" dur="500"/>
                                        <p:tgtEl>
                                          <p:spTgt spid="6">
                                            <p:graphicEl>
                                              <a:dgm id="{67DCCFF5-35CE-4975-B1FA-880272C581D1}"/>
                                            </p:graphicEl>
                                          </p:spTgt>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6">
                                            <p:graphicEl>
                                              <a:dgm id="{F62A90DE-2642-464C-9280-6F593CF60FBF}"/>
                                            </p:graphicEl>
                                          </p:spTgt>
                                        </p:tgtEl>
                                        <p:attrNameLst>
                                          <p:attrName>style.visibility</p:attrName>
                                        </p:attrNameLst>
                                      </p:cBhvr>
                                      <p:to>
                                        <p:strVal val="visible"/>
                                      </p:to>
                                    </p:set>
                                    <p:animEffect transition="in" filter="wipe(down)">
                                      <p:cBhvr>
                                        <p:cTn id="33" dur="500"/>
                                        <p:tgtEl>
                                          <p:spTgt spid="6">
                                            <p:graphicEl>
                                              <a:dgm id="{F62A90DE-2642-464C-9280-6F593CF60FBF}"/>
                                            </p:graphicEl>
                                          </p:spTgt>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6">
                                            <p:graphicEl>
                                              <a:dgm id="{5AB57B8F-CA64-436E-A0E8-FE9731F3E6DE}"/>
                                            </p:graphicEl>
                                          </p:spTgt>
                                        </p:tgtEl>
                                        <p:attrNameLst>
                                          <p:attrName>style.visibility</p:attrName>
                                        </p:attrNameLst>
                                      </p:cBhvr>
                                      <p:to>
                                        <p:strVal val="visible"/>
                                      </p:to>
                                    </p:set>
                                    <p:animEffect transition="in" filter="wipe(up)">
                                      <p:cBhvr>
                                        <p:cTn id="36" dur="2000"/>
                                        <p:tgtEl>
                                          <p:spTgt spid="6">
                                            <p:graphicEl>
                                              <a:dgm id="{5AB57B8F-CA64-436E-A0E8-FE9731F3E6DE}"/>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fade">
                                      <p:cBhvr>
                                        <p:cTn id="39" dur="2000"/>
                                        <p:tgtEl>
                                          <p:spTgt spid="5"/>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xit" presetSubtype="0" fill="hold" grpId="1" nodeType="clickEffect">
                                  <p:stCondLst>
                                    <p:cond delay="0"/>
                                  </p:stCondLst>
                                  <p:childTnLst>
                                    <p:animEffect transition="out" filter="fade">
                                      <p:cBhvr>
                                        <p:cTn id="43" dur="2000"/>
                                        <p:tgtEl>
                                          <p:spTgt spid="5"/>
                                        </p:tgtEl>
                                      </p:cBhvr>
                                    </p:animEffect>
                                    <p:set>
                                      <p:cBhvr>
                                        <p:cTn id="44" dur="1" fill="hold">
                                          <p:stCondLst>
                                            <p:cond delay="1999"/>
                                          </p:stCondLst>
                                        </p:cTn>
                                        <p:tgtEl>
                                          <p:spTgt spid="5"/>
                                        </p:tgtEl>
                                        <p:attrNameLst>
                                          <p:attrName>style.visibility</p:attrName>
                                        </p:attrNameLst>
                                      </p:cBhvr>
                                      <p:to>
                                        <p:strVal val="hidden"/>
                                      </p:to>
                                    </p:set>
                                  </p:childTnLst>
                                </p:cTn>
                              </p:par>
                              <p:par>
                                <p:cTn id="45" presetID="22" presetClass="entr" presetSubtype="4" fill="hold" grpId="0" nodeType="withEffect">
                                  <p:stCondLst>
                                    <p:cond delay="0"/>
                                  </p:stCondLst>
                                  <p:childTnLst>
                                    <p:set>
                                      <p:cBhvr>
                                        <p:cTn id="46" dur="1" fill="hold">
                                          <p:stCondLst>
                                            <p:cond delay="0"/>
                                          </p:stCondLst>
                                        </p:cTn>
                                        <p:tgtEl>
                                          <p:spTgt spid="6">
                                            <p:graphicEl>
                                              <a:dgm id="{D1B0BBF7-099D-42AE-80F3-58CFA928DE2B}"/>
                                            </p:graphicEl>
                                          </p:spTgt>
                                        </p:tgtEl>
                                        <p:attrNameLst>
                                          <p:attrName>style.visibility</p:attrName>
                                        </p:attrNameLst>
                                      </p:cBhvr>
                                      <p:to>
                                        <p:strVal val="visible"/>
                                      </p:to>
                                    </p:set>
                                    <p:animEffect transition="in" filter="wipe(down)">
                                      <p:cBhvr>
                                        <p:cTn id="47" dur="500"/>
                                        <p:tgtEl>
                                          <p:spTgt spid="6">
                                            <p:graphicEl>
                                              <a:dgm id="{D1B0BBF7-099D-42AE-80F3-58CFA928DE2B}"/>
                                            </p:graphicEl>
                                          </p:spTgt>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6">
                                            <p:graphicEl>
                                              <a:dgm id="{AD89D675-E175-4FF3-8F50-BBF50D9E32C4}"/>
                                            </p:graphicEl>
                                          </p:spTgt>
                                        </p:tgtEl>
                                        <p:attrNameLst>
                                          <p:attrName>style.visibility</p:attrName>
                                        </p:attrNameLst>
                                      </p:cBhvr>
                                      <p:to>
                                        <p:strVal val="visible"/>
                                      </p:to>
                                    </p:set>
                                    <p:animEffect transition="in" filter="wipe(down)">
                                      <p:cBhvr>
                                        <p:cTn id="50" dur="500"/>
                                        <p:tgtEl>
                                          <p:spTgt spid="6">
                                            <p:graphicEl>
                                              <a:dgm id="{AD89D675-E175-4FF3-8F50-BBF50D9E32C4}"/>
                                            </p:graphicEl>
                                          </p:spTgt>
                                        </p:tgtEl>
                                      </p:cBhvr>
                                    </p:animEffect>
                                  </p:childTnLst>
                                </p:cTn>
                              </p:par>
                              <p:par>
                                <p:cTn id="51" presetID="22" presetClass="entr" presetSubtype="4" fill="hold" grpId="0" nodeType="withEffect">
                                  <p:stCondLst>
                                    <p:cond delay="0"/>
                                  </p:stCondLst>
                                  <p:childTnLst>
                                    <p:set>
                                      <p:cBhvr>
                                        <p:cTn id="52" dur="1" fill="hold">
                                          <p:stCondLst>
                                            <p:cond delay="0"/>
                                          </p:stCondLst>
                                        </p:cTn>
                                        <p:tgtEl>
                                          <p:spTgt spid="6">
                                            <p:graphicEl>
                                              <a:dgm id="{F9EAB057-2BD4-412C-9B22-97C8795AAB98}"/>
                                            </p:graphicEl>
                                          </p:spTgt>
                                        </p:tgtEl>
                                        <p:attrNameLst>
                                          <p:attrName>style.visibility</p:attrName>
                                        </p:attrNameLst>
                                      </p:cBhvr>
                                      <p:to>
                                        <p:strVal val="visible"/>
                                      </p:to>
                                    </p:set>
                                    <p:animEffect transition="in" filter="wipe(down)">
                                      <p:cBhvr>
                                        <p:cTn id="53" dur="500"/>
                                        <p:tgtEl>
                                          <p:spTgt spid="6">
                                            <p:graphicEl>
                                              <a:dgm id="{F9EAB057-2BD4-412C-9B22-97C8795AAB98}"/>
                                            </p:graphicEl>
                                          </p:spTgt>
                                        </p:tgtEl>
                                      </p:cBhvr>
                                    </p:animEffect>
                                  </p:childTnLst>
                                </p:cTn>
                              </p:par>
                              <p:par>
                                <p:cTn id="54" presetID="22" presetClass="entr" presetSubtype="1" fill="hold" grpId="0" nodeType="withEffect">
                                  <p:stCondLst>
                                    <p:cond delay="0"/>
                                  </p:stCondLst>
                                  <p:childTnLst>
                                    <p:set>
                                      <p:cBhvr>
                                        <p:cTn id="55" dur="1" fill="hold">
                                          <p:stCondLst>
                                            <p:cond delay="0"/>
                                          </p:stCondLst>
                                        </p:cTn>
                                        <p:tgtEl>
                                          <p:spTgt spid="6">
                                            <p:graphicEl>
                                              <a:dgm id="{2CC0510A-D5E0-4210-82F4-A6D466888A3E}"/>
                                            </p:graphicEl>
                                          </p:spTgt>
                                        </p:tgtEl>
                                        <p:attrNameLst>
                                          <p:attrName>style.visibility</p:attrName>
                                        </p:attrNameLst>
                                      </p:cBhvr>
                                      <p:to>
                                        <p:strVal val="visible"/>
                                      </p:to>
                                    </p:set>
                                    <p:animEffect transition="in" filter="wipe(up)">
                                      <p:cBhvr>
                                        <p:cTn id="56" dur="2000"/>
                                        <p:tgtEl>
                                          <p:spTgt spid="6">
                                            <p:graphicEl>
                                              <a:dgm id="{2CC0510A-D5E0-4210-82F4-A6D466888A3E}"/>
                                            </p:graphicEl>
                                          </p:spTgt>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7"/>
                                        </p:tgtEl>
                                        <p:attrNameLst>
                                          <p:attrName>style.visibility</p:attrName>
                                        </p:attrNameLst>
                                      </p:cBhvr>
                                      <p:to>
                                        <p:strVal val="visible"/>
                                      </p:to>
                                    </p:set>
                                    <p:animEffect transition="in" filter="fade">
                                      <p:cBhvr>
                                        <p:cTn id="59"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Dgm bld="one"/>
        </p:bldSub>
      </p:bldGraphic>
      <p:bldP spid="4" grpId="0" uiExpand="1"/>
      <p:bldP spid="4" grpId="1" uiExpand="1"/>
      <p:bldP spid="5" grpId="0" uiExpand="1"/>
      <p:bldP spid="5" grpId="1" uiExpand="1"/>
      <p:bldP spid="7" grpId="0"/>
    </p:bldLst>
  </p:timing>
</p:sld>
</file>

<file path=ppt/theme/theme1.xml><?xml version="1.0" encoding="utf-8"?>
<a:theme xmlns:a="http://schemas.openxmlformats.org/drawingml/2006/main" name="TS10201163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BD19A37-43C1-4F4F-9ED1-1457F2C11A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TS102011636</Template>
  <TotalTime>0</TotalTime>
  <Words>3168</Words>
  <Application>Microsoft Office PowerPoint</Application>
  <PresentationFormat>On-screen Show (4:3)</PresentationFormat>
  <Paragraphs>169</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TS102011636</vt:lpstr>
      <vt:lpstr>Slide 1</vt:lpstr>
      <vt:lpstr>Slide 2</vt:lpstr>
      <vt:lpstr>Slide 3</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2012-02-26T19:08:44Z</dcterms:created>
  <dcterms:modified xsi:type="dcterms:W3CDTF">2012-03-02T20:45:04Z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TC020116369991</vt:lpwstr>
  </property>
</Properties>
</file>