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AE4F2"/>
    <a:srgbClr val="45441B"/>
    <a:srgbClr val="969696"/>
    <a:srgbClr val="663300"/>
    <a:srgbClr val="CC6600"/>
    <a:srgbClr val="003366"/>
    <a:srgbClr val="A6C1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 autoAdjust="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1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55CA27-F869-4885-BDF5-0FA609309C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fld id="{C9B16326-4993-49E0-AB34-6006B3426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17896-E935-4A05-AEFE-B3F812945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F556F-0F26-4746-A84B-8D560715A2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BAF25-F202-4173-8D5A-FAF916E6F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4C368-8FF9-4501-9E0C-5C04EAF8F4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71E13-64A8-4D0D-8823-B86A87A9D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305DF-D0B6-4D8D-BF03-D3D96B057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3B884-D28F-4B19-BC95-C09A69C46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EB000-5EB7-473C-9A2D-5D1F8D231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FF607-14EF-49F7-A681-3AB3E53D6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A24F7-36F4-4B0A-BFA4-ABD2ED26B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chemeClr val="accent1">
              <a:alpha val="51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4F4FD0B8-C898-469D-9F4B-86586D14D3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 userDrawn="1"/>
        </p:nvSpPr>
        <p:spPr bwMode="auto">
          <a:xfrm>
            <a:off x="1447800" y="914400"/>
            <a:ext cx="4648200" cy="838200"/>
          </a:xfrm>
          <a:prstGeom prst="ellipse">
            <a:avLst/>
          </a:prstGeom>
          <a:solidFill>
            <a:schemeClr val="tx1">
              <a:lumMod val="50000"/>
              <a:alpha val="7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00"/>
                </a:solidFill>
                <a:effectLst/>
              </a:rPr>
              <a:t>I. We Can Be Baptized in His Name </a:t>
            </a:r>
            <a:r>
              <a:rPr lang="en-US" dirty="0">
                <a:solidFill>
                  <a:srgbClr val="000000"/>
                </a:solidFill>
                <a:effectLst/>
              </a:rPr>
              <a:t>(Matt. 28:16-20).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00"/>
                </a:solidFill>
                <a:effectLst/>
              </a:rPr>
              <a:t>II. We Can Become Partakers of Him </a:t>
            </a:r>
            <a:r>
              <a:rPr lang="en-US" dirty="0">
                <a:solidFill>
                  <a:srgbClr val="000000"/>
                </a:solidFill>
                <a:effectLst/>
              </a:rPr>
              <a:t>(Heb. 6:4-6).</a:t>
            </a:r>
            <a:endParaRPr lang="en-US" b="1" dirty="0">
              <a:solidFill>
                <a:srgbClr val="000000"/>
              </a:solidFill>
              <a:effectLst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00"/>
                </a:solidFill>
                <a:effectLst/>
              </a:rPr>
              <a:t>III. We Can Be Filled with Him </a:t>
            </a:r>
            <a:r>
              <a:rPr lang="en-US" dirty="0">
                <a:solidFill>
                  <a:srgbClr val="000000"/>
                </a:solidFill>
                <a:effectLst/>
              </a:rPr>
              <a:t>(Eph. 5:14-18). 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lvl="1">
              <a:lnSpc>
                <a:spcPct val="90000"/>
              </a:lnSpc>
              <a:buClr>
                <a:schemeClr val="bg1">
                  <a:lumMod val="75000"/>
                </a:schemeClr>
              </a:buClr>
            </a:pPr>
            <a:r>
              <a:rPr lang="en-US" dirty="0" smtClean="0">
                <a:solidFill>
                  <a:srgbClr val="000000"/>
                </a:solidFill>
                <a:effectLst/>
              </a:rPr>
              <a:t>Not </a:t>
            </a:r>
            <a:r>
              <a:rPr lang="en-US" dirty="0">
                <a:solidFill>
                  <a:srgbClr val="000000"/>
                </a:solidFill>
                <a:effectLst/>
              </a:rPr>
              <a:t>in the same sense the apostles were, but through what the Spirit revealed.</a:t>
            </a:r>
            <a:endParaRPr lang="en-US" dirty="0">
              <a:effectLst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6553200" cy="1066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6000" b="1" dirty="0">
                <a:latin typeface="Pristina" pitchFamily="66" charset="0"/>
              </a:rPr>
              <a:t>What We Can Do to </a:t>
            </a:r>
            <a:br>
              <a:rPr lang="en-US" sz="6000" b="1" dirty="0">
                <a:latin typeface="Pristina" pitchFamily="66" charset="0"/>
              </a:rPr>
            </a:br>
            <a:r>
              <a:rPr lang="en-US" sz="6000" b="1" dirty="0">
                <a:latin typeface="Pristina" pitchFamily="66" charset="0"/>
              </a:rPr>
              <a:t>the Holy Spirit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000000"/>
                </a:solidFill>
                <a:effectLst/>
              </a:rPr>
              <a:t>IV. We Can Defile His Temple </a:t>
            </a:r>
            <a:r>
              <a:rPr lang="en-US" dirty="0">
                <a:solidFill>
                  <a:srgbClr val="000000"/>
                </a:solidFill>
                <a:effectLst/>
              </a:rPr>
              <a:t>(1 Cor. 6:15-20).</a:t>
            </a:r>
            <a:endParaRPr lang="en-US" b="1" dirty="0">
              <a:solidFill>
                <a:srgbClr val="000000"/>
              </a:solidFill>
              <a:effectLst/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000000"/>
                </a:solidFill>
                <a:effectLst/>
              </a:rPr>
              <a:t>V. We Can Lie to the Holy Spirit </a:t>
            </a:r>
            <a:r>
              <a:rPr lang="en-US" dirty="0">
                <a:solidFill>
                  <a:srgbClr val="000000"/>
                </a:solidFill>
                <a:effectLst/>
              </a:rPr>
              <a:t>(Acts 5:1-5).</a:t>
            </a:r>
            <a:endParaRPr lang="en-US" b="1" dirty="0">
              <a:solidFill>
                <a:srgbClr val="000000"/>
              </a:solidFill>
              <a:effectLst/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000000"/>
                </a:solidFill>
                <a:effectLst/>
              </a:rPr>
              <a:t>VI. We Can Grieve Him </a:t>
            </a:r>
            <a:r>
              <a:rPr lang="en-US" dirty="0">
                <a:solidFill>
                  <a:srgbClr val="000000"/>
                </a:solidFill>
                <a:effectLst/>
              </a:rPr>
              <a:t>(Eph. 4:17-30).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6553200" cy="1066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6000" b="1" dirty="0">
                <a:latin typeface="Pristina" pitchFamily="66" charset="0"/>
              </a:rPr>
              <a:t>What We Can Do to </a:t>
            </a:r>
            <a:br>
              <a:rPr lang="en-US" sz="6000" b="1" dirty="0">
                <a:latin typeface="Pristina" pitchFamily="66" charset="0"/>
              </a:rPr>
            </a:br>
            <a:r>
              <a:rPr lang="en-US" sz="6000" b="1" dirty="0">
                <a:latin typeface="Pristina" pitchFamily="66" charset="0"/>
              </a:rPr>
              <a:t>the Holy Spirit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000000"/>
                </a:solidFill>
                <a:effectLst/>
              </a:rPr>
              <a:t>VII. We Can Insult Him </a:t>
            </a:r>
            <a:r>
              <a:rPr lang="en-US" dirty="0">
                <a:solidFill>
                  <a:srgbClr val="000000"/>
                </a:solidFill>
                <a:effectLst/>
              </a:rPr>
              <a:t>(Heb. 10:23-31).</a:t>
            </a:r>
            <a:r>
              <a:rPr lang="en-US" b="1" dirty="0">
                <a:solidFill>
                  <a:srgbClr val="000000"/>
                </a:solidFill>
                <a:effectLst/>
              </a:rPr>
              <a:t> 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000000"/>
                </a:solidFill>
                <a:effectLst/>
              </a:rPr>
              <a:t>VIII. We Can Speak Against Him </a:t>
            </a:r>
            <a:r>
              <a:rPr lang="en-US" dirty="0">
                <a:solidFill>
                  <a:srgbClr val="000000"/>
                </a:solidFill>
                <a:effectLst/>
              </a:rPr>
              <a:t>(Matt. 12:22-32; Luke 12:3-10).</a:t>
            </a:r>
            <a:endParaRPr lang="en-US" b="1" dirty="0">
              <a:solidFill>
                <a:srgbClr val="000000"/>
              </a:solidFill>
              <a:effectLst/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000000"/>
                </a:solidFill>
                <a:effectLst/>
              </a:rPr>
              <a:t>IX. We Can Resist Him </a:t>
            </a:r>
            <a:r>
              <a:rPr lang="en-US" dirty="0">
                <a:solidFill>
                  <a:srgbClr val="000000"/>
                </a:solidFill>
                <a:effectLst/>
              </a:rPr>
              <a:t>(Acts 7:51-54).</a:t>
            </a:r>
            <a:r>
              <a:rPr lang="en-US" b="1" dirty="0">
                <a:solidFill>
                  <a:srgbClr val="000000"/>
                </a:solidFill>
                <a:effectLst/>
              </a:rPr>
              <a:t> </a:t>
            </a:r>
            <a:endParaRPr lang="en-US" dirty="0">
              <a:effectLst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6553200" cy="1066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6000" b="1" dirty="0">
                <a:latin typeface="Pristina" pitchFamily="66" charset="0"/>
              </a:rPr>
              <a:t>What We Can Do to </a:t>
            </a:r>
            <a:br>
              <a:rPr lang="en-US" sz="6000" b="1" dirty="0">
                <a:latin typeface="Pristina" pitchFamily="66" charset="0"/>
              </a:rPr>
            </a:br>
            <a:r>
              <a:rPr lang="en-US" sz="6000" b="1" dirty="0">
                <a:latin typeface="Pristina" pitchFamily="66" charset="0"/>
              </a:rPr>
              <a:t>the Holy Spirit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</TotalTime>
  <Words>144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What We Can Do to  the Holy Spirit</vt:lpstr>
      <vt:lpstr>What We Can Do to  the Holy Spirit</vt:lpstr>
      <vt:lpstr>What We Can Do to  the Holy Spirit</vt:lpstr>
    </vt:vector>
  </TitlesOfParts>
  <Manager/>
  <Company>Template Central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OlsenParkLaptop</cp:lastModifiedBy>
  <cp:revision>106</cp:revision>
  <dcterms:created xsi:type="dcterms:W3CDTF">1999-12-02T05:36:26Z</dcterms:created>
  <dcterms:modified xsi:type="dcterms:W3CDTF">2012-07-31T14:34:16Z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TC011408041033</vt:lpwstr>
  </property>
</Properties>
</file>