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9"/>
  </p:notesMasterIdLst>
  <p:sldIdLst>
    <p:sldId id="256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B788B"/>
    <a:srgbClr val="6E8CA0"/>
    <a:srgbClr val="5D65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038599"/>
            <a:ext cx="9144000" cy="193087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4111751"/>
            <a:ext cx="1371600" cy="177695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4111751"/>
            <a:ext cx="7772400" cy="1776953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67600" cy="1066800"/>
          </a:xfrm>
        </p:spPr>
        <p:txBody>
          <a:bodyPr anchor="b">
            <a:norm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467600" cy="609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823960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915400" y="533400"/>
            <a:ext cx="228600" cy="632460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371600" cy="990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anchor="ctr" anchorCtr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620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620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768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00200"/>
            <a:ext cx="1600200" cy="4495800"/>
          </a:xfrm>
          <a:solidFill>
            <a:schemeClr val="accent3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4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864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tx2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0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658868"/>
            <a:ext cx="1371600" cy="7132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4658868"/>
            <a:ext cx="7772400" cy="713232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0"/>
            <a:ext cx="7772400" cy="4568952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65048" y="1600200"/>
            <a:ext cx="80010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33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33400" y="0"/>
            <a:ext cx="8610600" cy="228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tx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tx2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tx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tx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tx2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78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191000"/>
            <a:ext cx="7239000" cy="914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“Consider One Another”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105400"/>
            <a:ext cx="71628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Hebrews 10:19-25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752600"/>
            <a:ext cx="8004048" cy="44196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693738" lvl="0" indent="-693738"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A.	Sorrow (Rom. 12:15b; 1 Thess. 4:13-18).</a:t>
            </a:r>
          </a:p>
          <a:p>
            <a:pPr marL="693738" lvl="0" indent="-693738"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B.	Joy (Rom 12:15a; 13:7; Eph. 4:29).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"/>
            <a:ext cx="8305800" cy="11430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574675" lvl="0" indent="-574675">
              <a:spcBef>
                <a:spcPct val="0"/>
              </a:spcBef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I. We Should Consider One Another in Times of…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78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191000"/>
            <a:ext cx="7239000" cy="914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“Consider One Another”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105400"/>
            <a:ext cx="71628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Hebrews 10:19-25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752600"/>
            <a:ext cx="8153400" cy="44196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693738" lvl="0" indent="-693738"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C.	Spiritual Weakness.</a:t>
            </a:r>
          </a:p>
          <a:p>
            <a:pPr marL="1031875" lvl="0" indent="-574675"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1.	Sin (James 5:19-20; Gal. 6:1).</a:t>
            </a:r>
          </a:p>
          <a:p>
            <a:pPr marL="1031875" lvl="0" indent="-574675"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2.	Ignorance (Acts 18:24-26).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"/>
            <a:ext cx="8305800" cy="11430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574675" lvl="0" indent="-574675">
              <a:spcBef>
                <a:spcPct val="0"/>
              </a:spcBef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I. We Should Consider One Another in Times of…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78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191000"/>
            <a:ext cx="7239000" cy="914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“Consider One Another”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105400"/>
            <a:ext cx="71628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Hebrews 10:19-25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752600"/>
            <a:ext cx="8153400" cy="44196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693738" lvl="0" indent="-693738"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D.	Hardship (John 16:33). </a:t>
            </a:r>
          </a:p>
          <a:p>
            <a:pPr marL="1031875" lvl="0" indent="-574675"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1.	Sickness (Matt. 25:36, 43).</a:t>
            </a:r>
          </a:p>
          <a:p>
            <a:pPr marL="1031875" lvl="0" indent="-574675"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2.	Poverty (Rom. 12:9-13).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"/>
            <a:ext cx="8305800" cy="11430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574675" lvl="0" indent="-574675">
              <a:spcBef>
                <a:spcPct val="0"/>
              </a:spcBef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I. We Should Consider One Another in Times of…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78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191000"/>
            <a:ext cx="7239000" cy="914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“Consider One Another”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105400"/>
            <a:ext cx="71628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Hebrews 10:19-25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752600"/>
            <a:ext cx="8004048" cy="44196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693738" lvl="0" indent="-693738"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A.	Loving (Rom. 12:10; 1 Thess. 4:9-10).</a:t>
            </a:r>
          </a:p>
          <a:p>
            <a:pPr marL="693738" lvl="0" indent="-693738"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B.	Forgiving (Matt. 6:9-15).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"/>
            <a:ext cx="8305800" cy="11430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574675" lvl="0" indent="-574675">
              <a:spcBef>
                <a:spcPct val="0"/>
              </a:spcBef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II. Our Consideration of One Another Should Be…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78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191000"/>
            <a:ext cx="7239000" cy="914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“Consider One Another”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105400"/>
            <a:ext cx="71628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Hebrews 10:19-25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752600"/>
            <a:ext cx="8004048" cy="44196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693738" lvl="0" indent="-693738">
              <a:spcBef>
                <a:spcPts val="600"/>
              </a:spcBef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C.	Meek (Gal. 6:1).</a:t>
            </a:r>
          </a:p>
          <a:p>
            <a:pPr marL="693738" lvl="0" indent="-693738">
              <a:spcBef>
                <a:spcPts val="600"/>
              </a:spcBef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D.	Long-suffering (Eph. 4:1-3; Col. 3:12-14).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"/>
            <a:ext cx="8305800" cy="11430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574675" lvl="0" indent="-574675">
              <a:spcBef>
                <a:spcPct val="0"/>
              </a:spcBef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II. Our Consideration of One Another Should Be…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78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191000"/>
            <a:ext cx="7239000" cy="914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“Consider One Another”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105400"/>
            <a:ext cx="71628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Hebrews 10:19-25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981200"/>
            <a:ext cx="8004048" cy="41910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693738" lvl="0" indent="-693738">
              <a:spcBef>
                <a:spcPts val="600"/>
              </a:spcBef>
              <a:buClr>
                <a:schemeClr val="tx2"/>
              </a:buClr>
              <a:buSzPct val="60000"/>
            </a:pP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E.	Unselfish (Phil 2:1-4).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"/>
            <a:ext cx="8305800" cy="11430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574675" lvl="0" indent="-574675">
              <a:spcBef>
                <a:spcPct val="0"/>
              </a:spcBef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II. Our Consideration of One Another Should Be…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mworkPresentation2(2)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E31AC6-CC33-4EA4-9EEC-63573E42B1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TeamworkPresentation2(2)</Template>
  <TotalTime>19</TotalTime>
  <Words>117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TeamworkPresentation2(2)</vt:lpstr>
      <vt:lpstr>“Consider One Another”</vt:lpstr>
      <vt:lpstr>“Consider One Another”</vt:lpstr>
      <vt:lpstr>“Consider One Another”</vt:lpstr>
      <vt:lpstr>“Consider One Another”</vt:lpstr>
      <vt:lpstr>“Consider One Another”</vt:lpstr>
      <vt:lpstr>“Consider One Another”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“Consider One Another”</dc:title>
  <dc:creator>OlsenParkLaptop</dc:creator>
  <cp:keywords/>
  <cp:lastModifiedBy>OlsenParkLaptop</cp:lastModifiedBy>
  <cp:revision>3</cp:revision>
  <dcterms:created xsi:type="dcterms:W3CDTF">2012-08-03T18:37:05Z</dcterms:created>
  <dcterms:modified xsi:type="dcterms:W3CDTF">2012-08-14T18:27:12Z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TC102282709990</vt:lpwstr>
  </property>
</Properties>
</file>