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 id="2147483650" r:id="rId3"/>
    <p:sldMasterId id="2147483651" r:id="rId4"/>
  </p:sldMasterIdLst>
  <p:sldIdLst>
    <p:sldId id="258" r:id="rId5"/>
    <p:sldId id="259" r:id="rId6"/>
    <p:sldId id="260" r:id="rId7"/>
    <p:sldId id="261" r:id="rId8"/>
  </p:sldIdLst>
  <p:sldSz cx="9144000" cy="6858000" type="screen4x3"/>
  <p:notesSz cx="6858000" cy="9144000"/>
  <p:defaultTextStyle>
    <a:defPPr>
      <a:defRPr lang="en-MY"/>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0C0C0"/>
    <a:srgbClr val="DDDDD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1D4B04EF-324F-4A9A-9050-8A922EFDEE4D}" type="slidenum">
              <a:rPr lang="en-MY"/>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82582F1-51A2-4F61-B4AF-45F520947717}" type="slidenum">
              <a:rPr lang="en-MY"/>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609600"/>
            <a:ext cx="1504950" cy="55165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2667000" y="609600"/>
            <a:ext cx="436245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82B916CD-A31D-4B51-B360-1FFFEDA0DCF5}" type="slidenum">
              <a:rPr lang="en-MY"/>
              <a:pPr/>
              <a:t>‹#›</a:t>
            </a:fld>
            <a:endParaRPr lang="en-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175B0A2-5861-4C19-B6BD-80EAED9D1EB4}" type="slidenum">
              <a:rPr lang="en-MY"/>
              <a:pPr/>
              <a:t>‹#›</a:t>
            </a:fld>
            <a:endParaRPr lang="en-MY"/>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26E8E88D-B5CE-49F9-B2A2-2A0A96C42CA6}" type="slidenum">
              <a:rPr lang="en-MY"/>
              <a:pPr/>
              <a:t>‹#›</a:t>
            </a:fld>
            <a:endParaRPr lang="en-MY"/>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1987EA05-C65D-43E4-84B7-E34E1E0CCAEE}" type="slidenum">
              <a:rPr lang="en-MY"/>
              <a:pPr/>
              <a:t>‹#›</a:t>
            </a:fld>
            <a:endParaRPr lang="en-MY"/>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2209800" y="1600200"/>
            <a:ext cx="3162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5524500" y="1600200"/>
            <a:ext cx="3162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D8A31BD0-0C34-4004-BAD4-D16F7F5C1942}" type="slidenum">
              <a:rPr lang="en-MY"/>
              <a:pPr/>
              <a:t>‹#›</a:t>
            </a:fld>
            <a:endParaRPr lang="en-MY"/>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EA5778FE-5DC9-4CFF-BEAF-6666AA12955B}" type="slidenum">
              <a:rPr lang="en-MY"/>
              <a:pPr/>
              <a:t>‹#›</a:t>
            </a:fld>
            <a:endParaRPr lang="en-MY"/>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160B8BC3-C67D-438E-9C22-F694CC38B205}" type="slidenum">
              <a:rPr lang="en-MY"/>
              <a:pPr/>
              <a:t>‹#›</a:t>
            </a:fld>
            <a:endParaRPr lang="en-MY"/>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13A243BC-056C-44F3-B26C-EF472B39F215}" type="slidenum">
              <a:rPr lang="en-MY"/>
              <a:pPr/>
              <a:t>‹#›</a:t>
            </a:fld>
            <a:endParaRPr lang="en-MY"/>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BDCE1B62-6EA6-4FCF-9EDD-7AF2E51D3CBC}" type="slidenum">
              <a:rPr lang="en-MY"/>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4B183839-8384-4145-A9FC-3842044CD31F}" type="slidenum">
              <a:rPr lang="en-MY"/>
              <a:pPr/>
              <a:t>‹#›</a:t>
            </a:fld>
            <a:endParaRPr lang="en-MY"/>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32012321-E313-420D-B1FE-7340680BCC18}" type="slidenum">
              <a:rPr lang="en-MY"/>
              <a:pPr/>
              <a:t>‹#›</a:t>
            </a:fld>
            <a:endParaRPr lang="en-MY"/>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FDEC2088-8A99-4284-8239-C56B3BC2501A}" type="slidenum">
              <a:rPr lang="en-MY"/>
              <a:pPr/>
              <a:t>‹#›</a:t>
            </a:fld>
            <a:endParaRPr lang="en-MY"/>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533400"/>
            <a:ext cx="1619250" cy="55927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2209800" y="533400"/>
            <a:ext cx="470535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A7BC336F-2B19-4743-B1CE-AF6EBC4A7928}" type="slidenum">
              <a:rPr lang="en-MY"/>
              <a:pPr/>
              <a:t>‹#›</a:t>
            </a:fld>
            <a:endParaRPr lang="en-MY"/>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C2FE1254-6E78-45E4-87FD-CA20963E9F8B}" type="slidenum">
              <a:rPr lang="en-MY"/>
              <a:pPr/>
              <a:t>‹#›</a:t>
            </a:fld>
            <a:endParaRPr lang="en-MY"/>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4520032A-FD01-4485-86F2-F53753B7C3F9}" type="slidenum">
              <a:rPr lang="en-MY"/>
              <a:pPr/>
              <a:t>‹#›</a:t>
            </a:fld>
            <a:endParaRPr lang="en-MY"/>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3038AA47-E702-4D5F-9A80-C59C5DA44D36}" type="slidenum">
              <a:rPr lang="en-MY"/>
              <a:pPr/>
              <a:t>‹#›</a:t>
            </a:fld>
            <a:endParaRPr lang="en-MY"/>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06486A52-784E-4DBF-BACC-E9094D82BFD3}" type="slidenum">
              <a:rPr lang="en-MY"/>
              <a:pPr/>
              <a:t>‹#›</a:t>
            </a:fld>
            <a:endParaRPr lang="en-MY"/>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F9AE13A3-B067-4977-BF4E-FC2614E8F2CF}" type="slidenum">
              <a:rPr lang="en-MY"/>
              <a:pPr/>
              <a:t>‹#›</a:t>
            </a:fld>
            <a:endParaRPr lang="en-MY"/>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CEF59447-30EC-463F-9C63-549EA39AF316}" type="slidenum">
              <a:rPr lang="en-MY"/>
              <a:pPr/>
              <a:t>‹#›</a:t>
            </a:fld>
            <a:endParaRPr lang="en-MY"/>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E8E5116E-4A10-4D82-923B-2046EF219ABA}" type="slidenum">
              <a:rPr lang="en-MY"/>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9F7AD339-DCD5-4AD8-80A1-8D7F129E25DB}" type="slidenum">
              <a:rPr lang="en-MY"/>
              <a:pPr/>
              <a:t>‹#›</a:t>
            </a:fld>
            <a:endParaRPr lang="en-MY"/>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CEC6663B-9C96-4B9D-9A5D-8288B2CD0DBA}" type="slidenum">
              <a:rPr lang="en-MY"/>
              <a:pPr/>
              <a:t>‹#›</a:t>
            </a:fld>
            <a:endParaRPr lang="en-MY"/>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F22F1538-E4BA-4371-8DD6-109944A325A2}" type="slidenum">
              <a:rPr lang="en-MY"/>
              <a:pPr/>
              <a:t>‹#›</a:t>
            </a:fld>
            <a:endParaRPr lang="en-MY"/>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BEA6AF3F-ED62-4547-B735-D2AD60C0AA2F}" type="slidenum">
              <a:rPr lang="en-MY"/>
              <a:pPr/>
              <a:t>‹#›</a:t>
            </a:fld>
            <a:endParaRPr lang="en-MY"/>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990600"/>
            <a:ext cx="2114550" cy="5135563"/>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990600"/>
            <a:ext cx="6191250" cy="5135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endParaRPr lang="en-MY"/>
          </a:p>
        </p:txBody>
      </p:sp>
      <p:sp>
        <p:nvSpPr>
          <p:cNvPr id="5" name="Footer Placeholder 4"/>
          <p:cNvSpPr>
            <a:spLocks noGrp="1"/>
          </p:cNvSpPr>
          <p:nvPr>
            <p:ph type="ftr" sz="quarter" idx="11"/>
          </p:nvPr>
        </p:nvSpPr>
        <p:spPr/>
        <p:txBody>
          <a:bodyPr/>
          <a:lstStyle>
            <a:lvl1pPr>
              <a:defRPr/>
            </a:lvl1pPr>
          </a:lstStyle>
          <a:p>
            <a:endParaRPr lang="en-MY"/>
          </a:p>
        </p:txBody>
      </p:sp>
      <p:sp>
        <p:nvSpPr>
          <p:cNvPr id="6" name="Slide Number Placeholder 5"/>
          <p:cNvSpPr>
            <a:spLocks noGrp="1"/>
          </p:cNvSpPr>
          <p:nvPr>
            <p:ph type="sldNum" sz="quarter" idx="12"/>
          </p:nvPr>
        </p:nvSpPr>
        <p:spPr/>
        <p:txBody>
          <a:bodyPr/>
          <a:lstStyle>
            <a:lvl1pPr>
              <a:defRPr/>
            </a:lvl1pPr>
          </a:lstStyle>
          <a:p>
            <a:fld id="{326105B7-0644-4928-B578-DC45CF1059F4}" type="slidenum">
              <a:rPr lang="en-MY"/>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2667000" y="1676400"/>
            <a:ext cx="29337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5753100" y="1676400"/>
            <a:ext cx="29337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BC73AB88-7EE1-41F5-8B11-CE5275E1729C}" type="slidenum">
              <a:rPr lang="en-MY"/>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lvl1pPr>
              <a:defRPr/>
            </a:lvl1pPr>
          </a:lstStyle>
          <a:p>
            <a:endParaRPr lang="en-MY"/>
          </a:p>
        </p:txBody>
      </p:sp>
      <p:sp>
        <p:nvSpPr>
          <p:cNvPr id="8" name="Footer Placeholder 7"/>
          <p:cNvSpPr>
            <a:spLocks noGrp="1"/>
          </p:cNvSpPr>
          <p:nvPr>
            <p:ph type="ftr" sz="quarter" idx="11"/>
          </p:nvPr>
        </p:nvSpPr>
        <p:spPr/>
        <p:txBody>
          <a:bodyPr/>
          <a:lstStyle>
            <a:lvl1pPr>
              <a:defRPr/>
            </a:lvl1pPr>
          </a:lstStyle>
          <a:p>
            <a:endParaRPr lang="en-MY"/>
          </a:p>
        </p:txBody>
      </p:sp>
      <p:sp>
        <p:nvSpPr>
          <p:cNvPr id="9" name="Slide Number Placeholder 8"/>
          <p:cNvSpPr>
            <a:spLocks noGrp="1"/>
          </p:cNvSpPr>
          <p:nvPr>
            <p:ph type="sldNum" sz="quarter" idx="12"/>
          </p:nvPr>
        </p:nvSpPr>
        <p:spPr/>
        <p:txBody>
          <a:bodyPr/>
          <a:lstStyle>
            <a:lvl1pPr>
              <a:defRPr/>
            </a:lvl1pPr>
          </a:lstStyle>
          <a:p>
            <a:fld id="{C5111451-82AA-4468-93E6-2F4957C6618B}" type="slidenum">
              <a:rPr lang="en-MY"/>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MY"/>
          </a:p>
        </p:txBody>
      </p:sp>
      <p:sp>
        <p:nvSpPr>
          <p:cNvPr id="4" name="Footer Placeholder 3"/>
          <p:cNvSpPr>
            <a:spLocks noGrp="1"/>
          </p:cNvSpPr>
          <p:nvPr>
            <p:ph type="ftr" sz="quarter" idx="11"/>
          </p:nvPr>
        </p:nvSpPr>
        <p:spPr/>
        <p:txBody>
          <a:bodyPr/>
          <a:lstStyle>
            <a:lvl1pPr>
              <a:defRPr/>
            </a:lvl1pPr>
          </a:lstStyle>
          <a:p>
            <a:endParaRPr lang="en-MY"/>
          </a:p>
        </p:txBody>
      </p:sp>
      <p:sp>
        <p:nvSpPr>
          <p:cNvPr id="5" name="Slide Number Placeholder 4"/>
          <p:cNvSpPr>
            <a:spLocks noGrp="1"/>
          </p:cNvSpPr>
          <p:nvPr>
            <p:ph type="sldNum" sz="quarter" idx="12"/>
          </p:nvPr>
        </p:nvSpPr>
        <p:spPr/>
        <p:txBody>
          <a:bodyPr/>
          <a:lstStyle>
            <a:lvl1pPr>
              <a:defRPr/>
            </a:lvl1pPr>
          </a:lstStyle>
          <a:p>
            <a:fld id="{EBE64BD3-C326-4EB6-A018-E37F668B84D3}" type="slidenum">
              <a:rPr lang="en-MY"/>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MY"/>
          </a:p>
        </p:txBody>
      </p:sp>
      <p:sp>
        <p:nvSpPr>
          <p:cNvPr id="3" name="Footer Placeholder 2"/>
          <p:cNvSpPr>
            <a:spLocks noGrp="1"/>
          </p:cNvSpPr>
          <p:nvPr>
            <p:ph type="ftr" sz="quarter" idx="11"/>
          </p:nvPr>
        </p:nvSpPr>
        <p:spPr/>
        <p:txBody>
          <a:bodyPr/>
          <a:lstStyle>
            <a:lvl1pPr>
              <a:defRPr/>
            </a:lvl1pPr>
          </a:lstStyle>
          <a:p>
            <a:endParaRPr lang="en-MY"/>
          </a:p>
        </p:txBody>
      </p:sp>
      <p:sp>
        <p:nvSpPr>
          <p:cNvPr id="4" name="Slide Number Placeholder 3"/>
          <p:cNvSpPr>
            <a:spLocks noGrp="1"/>
          </p:cNvSpPr>
          <p:nvPr>
            <p:ph type="sldNum" sz="quarter" idx="12"/>
          </p:nvPr>
        </p:nvSpPr>
        <p:spPr/>
        <p:txBody>
          <a:bodyPr/>
          <a:lstStyle>
            <a:lvl1pPr>
              <a:defRPr/>
            </a:lvl1pPr>
          </a:lstStyle>
          <a:p>
            <a:fld id="{E27E2424-3155-47F7-810D-1AFD1E029089}" type="slidenum">
              <a:rPr lang="en-MY"/>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117986D1-03B2-4974-8711-ACB7DEFD91BD}" type="slidenum">
              <a:rPr lang="en-MY"/>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MY"/>
          </a:p>
        </p:txBody>
      </p:sp>
      <p:sp>
        <p:nvSpPr>
          <p:cNvPr id="6" name="Footer Placeholder 5"/>
          <p:cNvSpPr>
            <a:spLocks noGrp="1"/>
          </p:cNvSpPr>
          <p:nvPr>
            <p:ph type="ftr" sz="quarter" idx="11"/>
          </p:nvPr>
        </p:nvSpPr>
        <p:spPr/>
        <p:txBody>
          <a:bodyPr/>
          <a:lstStyle>
            <a:lvl1pPr>
              <a:defRPr/>
            </a:lvl1pPr>
          </a:lstStyle>
          <a:p>
            <a:endParaRPr lang="en-MY"/>
          </a:p>
        </p:txBody>
      </p:sp>
      <p:sp>
        <p:nvSpPr>
          <p:cNvPr id="7" name="Slide Number Placeholder 6"/>
          <p:cNvSpPr>
            <a:spLocks noGrp="1"/>
          </p:cNvSpPr>
          <p:nvPr>
            <p:ph type="sldNum" sz="quarter" idx="12"/>
          </p:nvPr>
        </p:nvSpPr>
        <p:spPr/>
        <p:txBody>
          <a:bodyPr/>
          <a:lstStyle>
            <a:lvl1pPr>
              <a:defRPr/>
            </a:lvl1pPr>
          </a:lstStyle>
          <a:p>
            <a:fld id="{19F57348-D810-43DB-B405-796E1122ACDD}" type="slidenum">
              <a:rPr lang="en-MY"/>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667000" y="609600"/>
            <a:ext cx="6019800" cy="8080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PLACE YOUR TOPIC HERE</a:t>
            </a:r>
          </a:p>
        </p:txBody>
      </p:sp>
      <p:sp>
        <p:nvSpPr>
          <p:cNvPr id="3075" name="Rectangle 3"/>
          <p:cNvSpPr>
            <a:spLocks noGrp="1" noChangeArrowheads="1"/>
          </p:cNvSpPr>
          <p:nvPr>
            <p:ph type="body" idx="1"/>
          </p:nvPr>
        </p:nvSpPr>
        <p:spPr bwMode="auto">
          <a:xfrm>
            <a:off x="2667000" y="1676400"/>
            <a:ext cx="6019800" cy="4449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MY" smtClean="0"/>
              <a:t>Your Description Goes Here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A4C621-FBF5-46A3-9F24-E7E102B53E99}" type="slidenum">
              <a:rPr lang="en-MY"/>
              <a:pPr/>
              <a:t>‹#›</a:t>
            </a:fld>
            <a:endParaRPr lang="en-MY"/>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spcBef>
          <a:spcPct val="0"/>
        </a:spcBef>
        <a:spcAft>
          <a:spcPct val="0"/>
        </a:spcAft>
        <a:defRPr sz="2500">
          <a:solidFill>
            <a:schemeClr val="bg1"/>
          </a:solidFill>
          <a:latin typeface="+mj-lt"/>
          <a:ea typeface="+mj-ea"/>
          <a:cs typeface="+mj-cs"/>
        </a:defRPr>
      </a:lvl1pPr>
      <a:lvl2pPr algn="l" rtl="0" fontAlgn="base">
        <a:spcBef>
          <a:spcPct val="0"/>
        </a:spcBef>
        <a:spcAft>
          <a:spcPct val="0"/>
        </a:spcAft>
        <a:defRPr sz="2500">
          <a:solidFill>
            <a:schemeClr val="bg1"/>
          </a:solidFill>
          <a:latin typeface="FederationBold" pitchFamily="2" charset="0"/>
        </a:defRPr>
      </a:lvl2pPr>
      <a:lvl3pPr algn="l" rtl="0" fontAlgn="base">
        <a:spcBef>
          <a:spcPct val="0"/>
        </a:spcBef>
        <a:spcAft>
          <a:spcPct val="0"/>
        </a:spcAft>
        <a:defRPr sz="2500">
          <a:solidFill>
            <a:schemeClr val="bg1"/>
          </a:solidFill>
          <a:latin typeface="FederationBold" pitchFamily="2" charset="0"/>
        </a:defRPr>
      </a:lvl3pPr>
      <a:lvl4pPr algn="l" rtl="0" fontAlgn="base">
        <a:spcBef>
          <a:spcPct val="0"/>
        </a:spcBef>
        <a:spcAft>
          <a:spcPct val="0"/>
        </a:spcAft>
        <a:defRPr sz="2500">
          <a:solidFill>
            <a:schemeClr val="bg1"/>
          </a:solidFill>
          <a:latin typeface="FederationBold" pitchFamily="2" charset="0"/>
        </a:defRPr>
      </a:lvl4pPr>
      <a:lvl5pPr algn="l" rtl="0" fontAlgn="base">
        <a:spcBef>
          <a:spcPct val="0"/>
        </a:spcBef>
        <a:spcAft>
          <a:spcPct val="0"/>
        </a:spcAft>
        <a:defRPr sz="2500">
          <a:solidFill>
            <a:schemeClr val="bg1"/>
          </a:solidFill>
          <a:latin typeface="FederationBold" pitchFamily="2" charset="0"/>
        </a:defRPr>
      </a:lvl5pPr>
      <a:lvl6pPr marL="457200" algn="l" rtl="0" fontAlgn="base">
        <a:spcBef>
          <a:spcPct val="0"/>
        </a:spcBef>
        <a:spcAft>
          <a:spcPct val="0"/>
        </a:spcAft>
        <a:defRPr sz="2500">
          <a:solidFill>
            <a:schemeClr val="bg1"/>
          </a:solidFill>
          <a:latin typeface="FederationBold" pitchFamily="2" charset="0"/>
        </a:defRPr>
      </a:lvl6pPr>
      <a:lvl7pPr marL="914400" algn="l" rtl="0" fontAlgn="base">
        <a:spcBef>
          <a:spcPct val="0"/>
        </a:spcBef>
        <a:spcAft>
          <a:spcPct val="0"/>
        </a:spcAft>
        <a:defRPr sz="2500">
          <a:solidFill>
            <a:schemeClr val="bg1"/>
          </a:solidFill>
          <a:latin typeface="FederationBold" pitchFamily="2" charset="0"/>
        </a:defRPr>
      </a:lvl7pPr>
      <a:lvl8pPr marL="1371600" algn="l" rtl="0" fontAlgn="base">
        <a:spcBef>
          <a:spcPct val="0"/>
        </a:spcBef>
        <a:spcAft>
          <a:spcPct val="0"/>
        </a:spcAft>
        <a:defRPr sz="2500">
          <a:solidFill>
            <a:schemeClr val="bg1"/>
          </a:solidFill>
          <a:latin typeface="FederationBold" pitchFamily="2" charset="0"/>
        </a:defRPr>
      </a:lvl8pPr>
      <a:lvl9pPr marL="1828800" algn="l" rtl="0" fontAlgn="base">
        <a:spcBef>
          <a:spcPct val="0"/>
        </a:spcBef>
        <a:spcAft>
          <a:spcPct val="0"/>
        </a:spcAft>
        <a:defRPr sz="2500">
          <a:solidFill>
            <a:schemeClr val="bg1"/>
          </a:solidFill>
          <a:latin typeface="FederationBold" pitchFamily="2" charset="0"/>
        </a:defRPr>
      </a:lvl9pPr>
    </p:titleStyle>
    <p:bodyStyle>
      <a:lvl1pPr marL="342900" indent="-342900" algn="l" rtl="0" fontAlgn="base">
        <a:spcBef>
          <a:spcPct val="20000"/>
        </a:spcBef>
        <a:spcAft>
          <a:spcPct val="0"/>
        </a:spcAft>
        <a:buChar char="•"/>
        <a:defRPr sz="1700" b="1">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09800" y="533400"/>
            <a:ext cx="6477000" cy="884238"/>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PLACE YOUR TOPIC HERE</a:t>
            </a:r>
          </a:p>
        </p:txBody>
      </p:sp>
      <p:sp>
        <p:nvSpPr>
          <p:cNvPr id="4099" name="Rectangle 3"/>
          <p:cNvSpPr>
            <a:spLocks noGrp="1" noChangeArrowheads="1"/>
          </p:cNvSpPr>
          <p:nvPr>
            <p:ph type="body" idx="1"/>
          </p:nvPr>
        </p:nvSpPr>
        <p:spPr bwMode="auto">
          <a:xfrm>
            <a:off x="2209800" y="1600200"/>
            <a:ext cx="6477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MY" smtClean="0"/>
              <a:t>Your Description Goes Here</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109084-167E-463E-A3D8-4ECBCF9F023A}" type="slidenum">
              <a:rPr lang="en-MY"/>
              <a:pPr/>
              <a:t>‹#›</a:t>
            </a:fld>
            <a:endParaRPr lang="en-MY"/>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2500">
          <a:solidFill>
            <a:srgbClr val="FFCC00"/>
          </a:solidFill>
          <a:latin typeface="+mj-lt"/>
          <a:ea typeface="+mj-ea"/>
          <a:cs typeface="+mj-cs"/>
        </a:defRPr>
      </a:lvl1pPr>
      <a:lvl2pPr algn="ctr" rtl="0" fontAlgn="base">
        <a:spcBef>
          <a:spcPct val="0"/>
        </a:spcBef>
        <a:spcAft>
          <a:spcPct val="0"/>
        </a:spcAft>
        <a:defRPr sz="2500">
          <a:solidFill>
            <a:srgbClr val="FFCC00"/>
          </a:solidFill>
          <a:latin typeface="FederationBold" pitchFamily="2" charset="0"/>
        </a:defRPr>
      </a:lvl2pPr>
      <a:lvl3pPr algn="ctr" rtl="0" fontAlgn="base">
        <a:spcBef>
          <a:spcPct val="0"/>
        </a:spcBef>
        <a:spcAft>
          <a:spcPct val="0"/>
        </a:spcAft>
        <a:defRPr sz="2500">
          <a:solidFill>
            <a:srgbClr val="FFCC00"/>
          </a:solidFill>
          <a:latin typeface="FederationBold" pitchFamily="2" charset="0"/>
        </a:defRPr>
      </a:lvl3pPr>
      <a:lvl4pPr algn="ctr" rtl="0" fontAlgn="base">
        <a:spcBef>
          <a:spcPct val="0"/>
        </a:spcBef>
        <a:spcAft>
          <a:spcPct val="0"/>
        </a:spcAft>
        <a:defRPr sz="2500">
          <a:solidFill>
            <a:srgbClr val="FFCC00"/>
          </a:solidFill>
          <a:latin typeface="FederationBold" pitchFamily="2" charset="0"/>
        </a:defRPr>
      </a:lvl4pPr>
      <a:lvl5pPr algn="ctr" rtl="0" fontAlgn="base">
        <a:spcBef>
          <a:spcPct val="0"/>
        </a:spcBef>
        <a:spcAft>
          <a:spcPct val="0"/>
        </a:spcAft>
        <a:defRPr sz="2500">
          <a:solidFill>
            <a:srgbClr val="FFCC00"/>
          </a:solidFill>
          <a:latin typeface="FederationBold" pitchFamily="2" charset="0"/>
        </a:defRPr>
      </a:lvl5pPr>
      <a:lvl6pPr marL="457200" algn="ctr" rtl="0" fontAlgn="base">
        <a:spcBef>
          <a:spcPct val="0"/>
        </a:spcBef>
        <a:spcAft>
          <a:spcPct val="0"/>
        </a:spcAft>
        <a:defRPr sz="2500">
          <a:solidFill>
            <a:srgbClr val="FFCC00"/>
          </a:solidFill>
          <a:latin typeface="FederationBold" pitchFamily="2" charset="0"/>
        </a:defRPr>
      </a:lvl6pPr>
      <a:lvl7pPr marL="914400" algn="ctr" rtl="0" fontAlgn="base">
        <a:spcBef>
          <a:spcPct val="0"/>
        </a:spcBef>
        <a:spcAft>
          <a:spcPct val="0"/>
        </a:spcAft>
        <a:defRPr sz="2500">
          <a:solidFill>
            <a:srgbClr val="FFCC00"/>
          </a:solidFill>
          <a:latin typeface="FederationBold" pitchFamily="2" charset="0"/>
        </a:defRPr>
      </a:lvl7pPr>
      <a:lvl8pPr marL="1371600" algn="ctr" rtl="0" fontAlgn="base">
        <a:spcBef>
          <a:spcPct val="0"/>
        </a:spcBef>
        <a:spcAft>
          <a:spcPct val="0"/>
        </a:spcAft>
        <a:defRPr sz="2500">
          <a:solidFill>
            <a:srgbClr val="FFCC00"/>
          </a:solidFill>
          <a:latin typeface="FederationBold" pitchFamily="2" charset="0"/>
        </a:defRPr>
      </a:lvl8pPr>
      <a:lvl9pPr marL="1828800" algn="ctr" rtl="0" fontAlgn="base">
        <a:spcBef>
          <a:spcPct val="0"/>
        </a:spcBef>
        <a:spcAft>
          <a:spcPct val="0"/>
        </a:spcAft>
        <a:defRPr sz="2500">
          <a:solidFill>
            <a:srgbClr val="FFCC00"/>
          </a:solidFill>
          <a:latin typeface="FederationBold" pitchFamily="2" charset="0"/>
        </a:defRPr>
      </a:lvl9pPr>
    </p:titleStyle>
    <p:bodyStyle>
      <a:lvl1pPr marL="342900" indent="-342900" algn="l" rtl="0" fontAlgn="base">
        <a:spcBef>
          <a:spcPct val="20000"/>
        </a:spcBef>
        <a:spcAft>
          <a:spcPct val="0"/>
        </a:spcAft>
        <a:buChar char="•"/>
        <a:defRPr b="1">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657600" y="990600"/>
            <a:ext cx="5257800" cy="19812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MY" smtClean="0"/>
              <a:t>TRANSITIONAL PAGE</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MY"/>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MY"/>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82920ED-C6C8-457A-8EF0-AE2FE89DFE4F}" type="slidenum">
              <a:rPr lang="en-MY"/>
              <a:pPr/>
              <a:t>‹#›</a:t>
            </a:fld>
            <a:endParaRPr lang="en-MY"/>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3700">
          <a:solidFill>
            <a:srgbClr val="FFCC00"/>
          </a:solidFill>
          <a:latin typeface="+mj-lt"/>
          <a:ea typeface="+mj-ea"/>
          <a:cs typeface="+mj-cs"/>
        </a:defRPr>
      </a:lvl1pPr>
      <a:lvl2pPr algn="ctr" rtl="0" fontAlgn="base">
        <a:spcBef>
          <a:spcPct val="0"/>
        </a:spcBef>
        <a:spcAft>
          <a:spcPct val="0"/>
        </a:spcAft>
        <a:defRPr sz="3700">
          <a:solidFill>
            <a:srgbClr val="FFCC00"/>
          </a:solidFill>
          <a:latin typeface="FederationBold" pitchFamily="2" charset="0"/>
        </a:defRPr>
      </a:lvl2pPr>
      <a:lvl3pPr algn="ctr" rtl="0" fontAlgn="base">
        <a:spcBef>
          <a:spcPct val="0"/>
        </a:spcBef>
        <a:spcAft>
          <a:spcPct val="0"/>
        </a:spcAft>
        <a:defRPr sz="3700">
          <a:solidFill>
            <a:srgbClr val="FFCC00"/>
          </a:solidFill>
          <a:latin typeface="FederationBold" pitchFamily="2" charset="0"/>
        </a:defRPr>
      </a:lvl3pPr>
      <a:lvl4pPr algn="ctr" rtl="0" fontAlgn="base">
        <a:spcBef>
          <a:spcPct val="0"/>
        </a:spcBef>
        <a:spcAft>
          <a:spcPct val="0"/>
        </a:spcAft>
        <a:defRPr sz="3700">
          <a:solidFill>
            <a:srgbClr val="FFCC00"/>
          </a:solidFill>
          <a:latin typeface="FederationBold" pitchFamily="2" charset="0"/>
        </a:defRPr>
      </a:lvl4pPr>
      <a:lvl5pPr algn="ctr" rtl="0" fontAlgn="base">
        <a:spcBef>
          <a:spcPct val="0"/>
        </a:spcBef>
        <a:spcAft>
          <a:spcPct val="0"/>
        </a:spcAft>
        <a:defRPr sz="3700">
          <a:solidFill>
            <a:srgbClr val="FFCC00"/>
          </a:solidFill>
          <a:latin typeface="FederationBold" pitchFamily="2" charset="0"/>
        </a:defRPr>
      </a:lvl5pPr>
      <a:lvl6pPr marL="457200" algn="ctr" rtl="0" fontAlgn="base">
        <a:spcBef>
          <a:spcPct val="0"/>
        </a:spcBef>
        <a:spcAft>
          <a:spcPct val="0"/>
        </a:spcAft>
        <a:defRPr sz="3700">
          <a:solidFill>
            <a:srgbClr val="FFCC00"/>
          </a:solidFill>
          <a:latin typeface="FederationBold" pitchFamily="2" charset="0"/>
        </a:defRPr>
      </a:lvl6pPr>
      <a:lvl7pPr marL="914400" algn="ctr" rtl="0" fontAlgn="base">
        <a:spcBef>
          <a:spcPct val="0"/>
        </a:spcBef>
        <a:spcAft>
          <a:spcPct val="0"/>
        </a:spcAft>
        <a:defRPr sz="3700">
          <a:solidFill>
            <a:srgbClr val="FFCC00"/>
          </a:solidFill>
          <a:latin typeface="FederationBold" pitchFamily="2" charset="0"/>
        </a:defRPr>
      </a:lvl7pPr>
      <a:lvl8pPr marL="1371600" algn="ctr" rtl="0" fontAlgn="base">
        <a:spcBef>
          <a:spcPct val="0"/>
        </a:spcBef>
        <a:spcAft>
          <a:spcPct val="0"/>
        </a:spcAft>
        <a:defRPr sz="3700">
          <a:solidFill>
            <a:srgbClr val="FFCC00"/>
          </a:solidFill>
          <a:latin typeface="FederationBold" pitchFamily="2" charset="0"/>
        </a:defRPr>
      </a:lvl8pPr>
      <a:lvl9pPr marL="1828800" algn="ctr" rtl="0" fontAlgn="base">
        <a:spcBef>
          <a:spcPct val="0"/>
        </a:spcBef>
        <a:spcAft>
          <a:spcPct val="0"/>
        </a:spcAft>
        <a:defRPr sz="3700">
          <a:solidFill>
            <a:srgbClr val="FFCC00"/>
          </a:solidFill>
          <a:latin typeface="FederationBold"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lgn="ctr"/>
            <a:r>
              <a:rPr lang="en-MY" sz="4000" b="1" dirty="0" smtClean="0"/>
              <a:t>Matthew 22:34-39</a:t>
            </a:r>
            <a:endParaRPr lang="en-MY" sz="4000" b="1" dirty="0"/>
          </a:p>
        </p:txBody>
      </p:sp>
      <p:sp>
        <p:nvSpPr>
          <p:cNvPr id="11269" name="Rectangle 5"/>
          <p:cNvSpPr>
            <a:spLocks noGrp="1" noChangeArrowheads="1"/>
          </p:cNvSpPr>
          <p:nvPr>
            <p:ph type="body" sz="half" idx="1"/>
          </p:nvPr>
        </p:nvSpPr>
        <p:spPr>
          <a:xfrm>
            <a:off x="457200" y="2209800"/>
            <a:ext cx="2057400" cy="2362200"/>
          </a:xfrm>
        </p:spPr>
        <p:txBody>
          <a:bodyPr anchor="ctr"/>
          <a:lstStyle/>
          <a:p>
            <a:pPr marL="236538" indent="-236538">
              <a:spcBef>
                <a:spcPts val="1800"/>
              </a:spcBef>
            </a:pPr>
            <a:r>
              <a:rPr lang="en-MY" sz="1800" spc="-100" dirty="0" smtClean="0"/>
              <a:t>COMPASSION</a:t>
            </a:r>
          </a:p>
          <a:p>
            <a:pPr marL="236538" indent="-236538">
              <a:spcBef>
                <a:spcPts val="1800"/>
              </a:spcBef>
            </a:pPr>
            <a:r>
              <a:rPr lang="en-MY" sz="1800" spc="-100" dirty="0" smtClean="0"/>
              <a:t>KINDNESS</a:t>
            </a:r>
          </a:p>
          <a:p>
            <a:pPr marL="236538" indent="-236538">
              <a:spcBef>
                <a:spcPts val="1800"/>
              </a:spcBef>
            </a:pPr>
            <a:r>
              <a:rPr lang="en-MY" sz="1800" spc="-100" dirty="0" smtClean="0"/>
              <a:t>FORGIVENESS</a:t>
            </a:r>
            <a:endParaRPr lang="en-MY" sz="1800" spc="-100" dirty="0"/>
          </a:p>
        </p:txBody>
      </p:sp>
      <p:sp>
        <p:nvSpPr>
          <p:cNvPr id="11270" name="Rectangle 6"/>
          <p:cNvSpPr>
            <a:spLocks noGrp="1" noChangeArrowheads="1"/>
          </p:cNvSpPr>
          <p:nvPr>
            <p:ph type="body" sz="half" idx="2"/>
          </p:nvPr>
        </p:nvSpPr>
        <p:spPr>
          <a:xfrm>
            <a:off x="2667000" y="1676400"/>
            <a:ext cx="6019800" cy="4449763"/>
          </a:xfrm>
        </p:spPr>
        <p:txBody>
          <a:bodyPr anchor="ctr"/>
          <a:lstStyle/>
          <a:p>
            <a:pPr marL="176213" indent="0">
              <a:lnSpc>
                <a:spcPct val="90000"/>
              </a:lnSpc>
              <a:buNone/>
            </a:pPr>
            <a:r>
              <a:rPr lang="en-US" sz="2300" dirty="0" smtClean="0"/>
              <a:t>But when the Pharisees heard that He had silenced the Sadducees, they gathered together. Then one of them, a lawyer, asked Him a question, testing Him, and saying, "Teacher, which is the great commandment in the law?" Jesus said to him, "'You shall love the LORD your God with all your heart, with all your soul, and with all your mind.'  This is the first and great commandment.  And the second is like it: 'You shall love your neighbor as yourself.’”</a:t>
            </a:r>
            <a:endParaRPr lang="en-US" sz="2300" dirty="0"/>
          </a:p>
        </p:txBody>
      </p:sp>
      <p:pic>
        <p:nvPicPr>
          <p:cNvPr id="9" name="Picture 8" descr="chp_book_glasses.jpg"/>
          <p:cNvPicPr>
            <a:picLocks noChangeAspect="1"/>
          </p:cNvPicPr>
          <p:nvPr/>
        </p:nvPicPr>
        <p:blipFill>
          <a:blip r:embed="rId2" cstate="print"/>
          <a:stretch>
            <a:fillRect/>
          </a:stretch>
        </p:blipFill>
        <p:spPr>
          <a:xfrm>
            <a:off x="0" y="0"/>
            <a:ext cx="2667000" cy="2290993"/>
          </a:xfrm>
          <a:prstGeom prst="rect">
            <a:avLst/>
          </a:prstGeom>
          <a:effectLst>
            <a:outerShdw blurRad="50800" dist="1016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1270">
                                            <p:txEl>
                                              <p:pRg st="0" end="0"/>
                                            </p:txEl>
                                          </p:spTgt>
                                        </p:tgtEl>
                                        <p:attrNameLst>
                                          <p:attrName>style.visibility</p:attrName>
                                        </p:attrNameLst>
                                      </p:cBhvr>
                                      <p:to>
                                        <p:strVal val="visible"/>
                                      </p:to>
                                    </p:set>
                                    <p:animEffect transition="in" filter="fade">
                                      <p:cBhvr>
                                        <p:cTn id="12" dur="1000"/>
                                        <p:tgtEl>
                                          <p:spTgt spid="11270">
                                            <p:txEl>
                                              <p:pRg st="0" end="0"/>
                                            </p:txEl>
                                          </p:spTgt>
                                        </p:tgtEl>
                                      </p:cBhvr>
                                    </p:animEffect>
                                    <p:anim calcmode="lin" valueType="num">
                                      <p:cBhvr>
                                        <p:cTn id="13"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2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1269">
                                            <p:txEl>
                                              <p:pRg st="0" end="0"/>
                                            </p:txEl>
                                          </p:spTgt>
                                        </p:tgtEl>
                                        <p:attrNameLst>
                                          <p:attrName>style.visibility</p:attrName>
                                        </p:attrNameLst>
                                      </p:cBhvr>
                                      <p:to>
                                        <p:strVal val="visible"/>
                                      </p:to>
                                    </p:set>
                                    <p:animEffect transition="in" filter="wipe(left)">
                                      <p:cBhvr>
                                        <p:cTn id="19" dur="1000"/>
                                        <p:tgtEl>
                                          <p:spTgt spid="1126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269">
                                            <p:txEl>
                                              <p:pRg st="1" end="1"/>
                                            </p:txEl>
                                          </p:spTgt>
                                        </p:tgtEl>
                                        <p:attrNameLst>
                                          <p:attrName>style.visibility</p:attrName>
                                        </p:attrNameLst>
                                      </p:cBhvr>
                                      <p:to>
                                        <p:strVal val="visible"/>
                                      </p:to>
                                    </p:set>
                                    <p:animEffect transition="in" filter="wipe(left)">
                                      <p:cBhvr>
                                        <p:cTn id="24" dur="1000"/>
                                        <p:tgtEl>
                                          <p:spTgt spid="1126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1269">
                                            <p:txEl>
                                              <p:pRg st="2" end="2"/>
                                            </p:txEl>
                                          </p:spTgt>
                                        </p:tgtEl>
                                        <p:attrNameLst>
                                          <p:attrName>style.visibility</p:attrName>
                                        </p:attrNameLst>
                                      </p:cBhvr>
                                      <p:to>
                                        <p:strVal val="visible"/>
                                      </p:to>
                                    </p:set>
                                    <p:animEffect transition="in" filter="wipe(left)">
                                      <p:cBhvr>
                                        <p:cTn id="29" dur="1000"/>
                                        <p:tgtEl>
                                          <p:spTgt spid="112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lgn="ctr"/>
            <a:r>
              <a:rPr lang="en-MY" sz="4000" b="1" dirty="0" smtClean="0"/>
              <a:t>I. COMPASSION</a:t>
            </a:r>
            <a:endParaRPr lang="en-MY" sz="4000" b="1" dirty="0"/>
          </a:p>
        </p:txBody>
      </p:sp>
      <p:sp>
        <p:nvSpPr>
          <p:cNvPr id="11269" name="Rectangle 5"/>
          <p:cNvSpPr>
            <a:spLocks noGrp="1" noChangeArrowheads="1"/>
          </p:cNvSpPr>
          <p:nvPr>
            <p:ph type="body" sz="half" idx="1"/>
          </p:nvPr>
        </p:nvSpPr>
        <p:spPr>
          <a:xfrm>
            <a:off x="457200" y="2209800"/>
            <a:ext cx="2057400" cy="2362200"/>
          </a:xfrm>
        </p:spPr>
        <p:txBody>
          <a:bodyPr anchor="ctr"/>
          <a:lstStyle/>
          <a:p>
            <a:pPr marL="236538" indent="-236538">
              <a:spcBef>
                <a:spcPts val="1800"/>
              </a:spcBef>
            </a:pPr>
            <a:r>
              <a:rPr lang="en-MY" sz="1800" spc="-100" dirty="0" smtClean="0"/>
              <a:t>COMPASSION</a:t>
            </a:r>
          </a:p>
          <a:p>
            <a:pPr marL="236538" indent="-236538">
              <a:spcBef>
                <a:spcPts val="1800"/>
              </a:spcBef>
            </a:pPr>
            <a:r>
              <a:rPr lang="en-MY" sz="1800" spc="-100" dirty="0" smtClean="0">
                <a:solidFill>
                  <a:schemeClr val="tx2">
                    <a:lumMod val="50000"/>
                    <a:lumOff val="50000"/>
                  </a:schemeClr>
                </a:solidFill>
              </a:rPr>
              <a:t>KINDNESS</a:t>
            </a:r>
          </a:p>
          <a:p>
            <a:pPr marL="236538" indent="-236538">
              <a:spcBef>
                <a:spcPts val="1800"/>
              </a:spcBef>
            </a:pPr>
            <a:r>
              <a:rPr lang="en-MY" sz="1800" spc="-100" dirty="0" smtClean="0">
                <a:solidFill>
                  <a:schemeClr val="tx2">
                    <a:lumMod val="50000"/>
                    <a:lumOff val="50000"/>
                  </a:schemeClr>
                </a:solidFill>
              </a:rPr>
              <a:t>FORGIVENESS</a:t>
            </a:r>
            <a:endParaRPr lang="en-MY" sz="1800" spc="-100" dirty="0">
              <a:solidFill>
                <a:schemeClr val="tx2">
                  <a:lumMod val="50000"/>
                  <a:lumOff val="50000"/>
                </a:schemeClr>
              </a:solidFill>
            </a:endParaRPr>
          </a:p>
        </p:txBody>
      </p:sp>
      <p:sp>
        <p:nvSpPr>
          <p:cNvPr id="11270" name="Rectangle 6"/>
          <p:cNvSpPr>
            <a:spLocks noGrp="1" noChangeArrowheads="1"/>
          </p:cNvSpPr>
          <p:nvPr>
            <p:ph type="body" sz="half" idx="2"/>
          </p:nvPr>
        </p:nvSpPr>
        <p:spPr>
          <a:xfrm>
            <a:off x="2667000" y="1676400"/>
            <a:ext cx="6019800" cy="4449763"/>
          </a:xfrm>
        </p:spPr>
        <p:txBody>
          <a:bodyPr anchor="ctr"/>
          <a:lstStyle/>
          <a:p>
            <a:pPr marL="633413" indent="-457200">
              <a:buFont typeface="+mj-lt"/>
              <a:buAutoNum type="alphaUcPeriod"/>
            </a:pPr>
            <a:r>
              <a:rPr lang="en-US" dirty="0" smtClean="0"/>
              <a:t>The Example of Jesus (Matt. 9:36; 14:14; Heb. 4:15).</a:t>
            </a:r>
          </a:p>
          <a:p>
            <a:pPr marL="633413" indent="-457200">
              <a:buFont typeface="+mj-lt"/>
              <a:buAutoNum type="alphaUcPeriod"/>
            </a:pPr>
            <a:r>
              <a:rPr lang="en-US" dirty="0" smtClean="0"/>
              <a:t>Children of God must have compassion for each other (1 Pet. 3:8; Gal. 6:1-2; Rom. 15:1).</a:t>
            </a:r>
          </a:p>
          <a:p>
            <a:pPr marL="633413" indent="-457200">
              <a:buFont typeface="+mj-lt"/>
              <a:buAutoNum type="alphaUcPeriod"/>
            </a:pPr>
            <a:r>
              <a:rPr lang="en-US" dirty="0" smtClean="0"/>
              <a:t>Love demands it (1 Cor. 13:7).</a:t>
            </a:r>
            <a:endParaRPr lang="en-US" dirty="0"/>
          </a:p>
        </p:txBody>
      </p:sp>
      <p:pic>
        <p:nvPicPr>
          <p:cNvPr id="9" name="Picture 8" descr="chp_book_glasses.jpg"/>
          <p:cNvPicPr>
            <a:picLocks noChangeAspect="1"/>
          </p:cNvPicPr>
          <p:nvPr/>
        </p:nvPicPr>
        <p:blipFill>
          <a:blip r:embed="rId2" cstate="print"/>
          <a:stretch>
            <a:fillRect/>
          </a:stretch>
        </p:blipFill>
        <p:spPr>
          <a:xfrm>
            <a:off x="0" y="0"/>
            <a:ext cx="2667000" cy="2290993"/>
          </a:xfrm>
          <a:prstGeom prst="rect">
            <a:avLst/>
          </a:prstGeom>
          <a:effectLst>
            <a:outerShdw blurRad="50800" dist="1016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70">
                                            <p:txEl>
                                              <p:pRg st="0" end="0"/>
                                            </p:txEl>
                                          </p:spTgt>
                                        </p:tgtEl>
                                        <p:attrNameLst>
                                          <p:attrName>style.visibility</p:attrName>
                                        </p:attrNameLst>
                                      </p:cBhvr>
                                      <p:to>
                                        <p:strVal val="visible"/>
                                      </p:to>
                                    </p:set>
                                    <p:animEffect transition="in" filter="fade">
                                      <p:cBhvr>
                                        <p:cTn id="14" dur="1000"/>
                                        <p:tgtEl>
                                          <p:spTgt spid="11270">
                                            <p:txEl>
                                              <p:pRg st="0" end="0"/>
                                            </p:txEl>
                                          </p:spTgt>
                                        </p:tgtEl>
                                      </p:cBhvr>
                                    </p:animEffect>
                                    <p:anim calcmode="lin" valueType="num">
                                      <p:cBhvr>
                                        <p:cTn id="15"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70">
                                            <p:txEl>
                                              <p:pRg st="1" end="1"/>
                                            </p:txEl>
                                          </p:spTgt>
                                        </p:tgtEl>
                                        <p:attrNameLst>
                                          <p:attrName>style.visibility</p:attrName>
                                        </p:attrNameLst>
                                      </p:cBhvr>
                                      <p:to>
                                        <p:strVal val="visible"/>
                                      </p:to>
                                    </p:set>
                                    <p:animEffect transition="in" filter="fade">
                                      <p:cBhvr>
                                        <p:cTn id="21" dur="1000"/>
                                        <p:tgtEl>
                                          <p:spTgt spid="11270">
                                            <p:txEl>
                                              <p:pRg st="1" end="1"/>
                                            </p:txEl>
                                          </p:spTgt>
                                        </p:tgtEl>
                                      </p:cBhvr>
                                    </p:animEffect>
                                    <p:anim calcmode="lin" valueType="num">
                                      <p:cBhvr>
                                        <p:cTn id="22" dur="10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2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70">
                                            <p:txEl>
                                              <p:pRg st="2" end="2"/>
                                            </p:txEl>
                                          </p:spTgt>
                                        </p:tgtEl>
                                        <p:attrNameLst>
                                          <p:attrName>style.visibility</p:attrName>
                                        </p:attrNameLst>
                                      </p:cBhvr>
                                      <p:to>
                                        <p:strVal val="visible"/>
                                      </p:to>
                                    </p:set>
                                    <p:animEffect transition="in" filter="fade">
                                      <p:cBhvr>
                                        <p:cTn id="28" dur="1000"/>
                                        <p:tgtEl>
                                          <p:spTgt spid="11270">
                                            <p:txEl>
                                              <p:pRg st="2" end="2"/>
                                            </p:txEl>
                                          </p:spTgt>
                                        </p:tgtEl>
                                      </p:cBhvr>
                                    </p:animEffect>
                                    <p:anim calcmode="lin" valueType="num">
                                      <p:cBhvr>
                                        <p:cTn id="29" dur="10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2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lgn="ctr"/>
            <a:r>
              <a:rPr lang="en-MY" sz="4000" b="1" dirty="0" smtClean="0"/>
              <a:t>II. KINDNESS</a:t>
            </a:r>
            <a:endParaRPr lang="en-MY" sz="4000" b="1" dirty="0"/>
          </a:p>
        </p:txBody>
      </p:sp>
      <p:sp>
        <p:nvSpPr>
          <p:cNvPr id="11269" name="Rectangle 5"/>
          <p:cNvSpPr>
            <a:spLocks noGrp="1" noChangeArrowheads="1"/>
          </p:cNvSpPr>
          <p:nvPr>
            <p:ph type="body" sz="half" idx="1"/>
          </p:nvPr>
        </p:nvSpPr>
        <p:spPr>
          <a:xfrm>
            <a:off x="457200" y="2209800"/>
            <a:ext cx="2057400" cy="2362200"/>
          </a:xfrm>
        </p:spPr>
        <p:txBody>
          <a:bodyPr anchor="ctr"/>
          <a:lstStyle/>
          <a:p>
            <a:pPr marL="236538" indent="-236538">
              <a:spcBef>
                <a:spcPts val="1800"/>
              </a:spcBef>
            </a:pPr>
            <a:r>
              <a:rPr lang="en-MY" sz="1800" spc="-100" dirty="0" smtClean="0">
                <a:solidFill>
                  <a:schemeClr val="tx2">
                    <a:lumMod val="50000"/>
                    <a:lumOff val="50000"/>
                  </a:schemeClr>
                </a:solidFill>
              </a:rPr>
              <a:t>COMPASSION</a:t>
            </a:r>
          </a:p>
          <a:p>
            <a:pPr marL="236538" indent="-236538">
              <a:spcBef>
                <a:spcPts val="1800"/>
              </a:spcBef>
            </a:pPr>
            <a:r>
              <a:rPr lang="en-MY" sz="1800" spc="-100" dirty="0" smtClean="0">
                <a:solidFill>
                  <a:srgbClr val="000000"/>
                </a:solidFill>
              </a:rPr>
              <a:t>KINDNESS</a:t>
            </a:r>
          </a:p>
          <a:p>
            <a:pPr marL="236538" indent="-236538">
              <a:spcBef>
                <a:spcPts val="1800"/>
              </a:spcBef>
            </a:pPr>
            <a:r>
              <a:rPr lang="en-MY" sz="1800" spc="-100" dirty="0" smtClean="0">
                <a:solidFill>
                  <a:schemeClr val="tx2">
                    <a:lumMod val="50000"/>
                    <a:lumOff val="50000"/>
                  </a:schemeClr>
                </a:solidFill>
              </a:rPr>
              <a:t>FORGIVENESS</a:t>
            </a:r>
            <a:endParaRPr lang="en-MY" sz="1800" spc="-100" dirty="0">
              <a:solidFill>
                <a:schemeClr val="tx2">
                  <a:lumMod val="50000"/>
                  <a:lumOff val="50000"/>
                </a:schemeClr>
              </a:solidFill>
            </a:endParaRPr>
          </a:p>
        </p:txBody>
      </p:sp>
      <p:sp>
        <p:nvSpPr>
          <p:cNvPr id="11270" name="Rectangle 6"/>
          <p:cNvSpPr>
            <a:spLocks noGrp="1" noChangeArrowheads="1"/>
          </p:cNvSpPr>
          <p:nvPr>
            <p:ph type="body" sz="half" idx="2"/>
          </p:nvPr>
        </p:nvSpPr>
        <p:spPr>
          <a:xfrm>
            <a:off x="2667000" y="1676400"/>
            <a:ext cx="6019800" cy="4449763"/>
          </a:xfrm>
        </p:spPr>
        <p:txBody>
          <a:bodyPr anchor="ctr"/>
          <a:lstStyle/>
          <a:p>
            <a:pPr marL="633413" indent="-457200">
              <a:buFont typeface="+mj-lt"/>
              <a:buAutoNum type="alphaUcPeriod"/>
            </a:pPr>
            <a:r>
              <a:rPr lang="en-US" dirty="0" smtClean="0"/>
              <a:t>Christians must demonstrate a kind spirit.</a:t>
            </a:r>
          </a:p>
          <a:p>
            <a:pPr marL="633413" indent="-457200">
              <a:buFont typeface="+mj-lt"/>
              <a:buAutoNum type="alphaUcPeriod"/>
            </a:pPr>
            <a:r>
              <a:rPr lang="en-US" dirty="0" smtClean="0"/>
              <a:t>Kindness is commanded (Eph. 4:32; 1 Cor. 13:4; Gal. 5:22; Col. 3:12; 2 Pet. 1:7).</a:t>
            </a:r>
          </a:p>
          <a:p>
            <a:pPr marL="633413" indent="-457200">
              <a:buFont typeface="+mj-lt"/>
              <a:buAutoNum type="alphaUcPeriod"/>
            </a:pPr>
            <a:r>
              <a:rPr lang="en-US" dirty="0" smtClean="0"/>
              <a:t>This quality contributes to peace and </a:t>
            </a:r>
            <a:r>
              <a:rPr lang="en-US" dirty="0" err="1" smtClean="0"/>
              <a:t>goodwil</a:t>
            </a:r>
            <a:r>
              <a:rPr lang="en-US" dirty="0" smtClean="0"/>
              <a:t>.</a:t>
            </a:r>
            <a:endParaRPr lang="en-US" dirty="0"/>
          </a:p>
        </p:txBody>
      </p:sp>
      <p:pic>
        <p:nvPicPr>
          <p:cNvPr id="9" name="Picture 8" descr="chp_book_glasses.jpg"/>
          <p:cNvPicPr>
            <a:picLocks noChangeAspect="1"/>
          </p:cNvPicPr>
          <p:nvPr/>
        </p:nvPicPr>
        <p:blipFill>
          <a:blip r:embed="rId2" cstate="print"/>
          <a:stretch>
            <a:fillRect/>
          </a:stretch>
        </p:blipFill>
        <p:spPr>
          <a:xfrm>
            <a:off x="0" y="0"/>
            <a:ext cx="2667000" cy="2290993"/>
          </a:xfrm>
          <a:prstGeom prst="rect">
            <a:avLst/>
          </a:prstGeom>
          <a:effectLst>
            <a:outerShdw blurRad="50800" dist="1016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70">
                                            <p:txEl>
                                              <p:pRg st="0" end="0"/>
                                            </p:txEl>
                                          </p:spTgt>
                                        </p:tgtEl>
                                        <p:attrNameLst>
                                          <p:attrName>style.visibility</p:attrName>
                                        </p:attrNameLst>
                                      </p:cBhvr>
                                      <p:to>
                                        <p:strVal val="visible"/>
                                      </p:to>
                                    </p:set>
                                    <p:animEffect transition="in" filter="fade">
                                      <p:cBhvr>
                                        <p:cTn id="14" dur="1000"/>
                                        <p:tgtEl>
                                          <p:spTgt spid="11270">
                                            <p:txEl>
                                              <p:pRg st="0" end="0"/>
                                            </p:txEl>
                                          </p:spTgt>
                                        </p:tgtEl>
                                      </p:cBhvr>
                                    </p:animEffect>
                                    <p:anim calcmode="lin" valueType="num">
                                      <p:cBhvr>
                                        <p:cTn id="15"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70">
                                            <p:txEl>
                                              <p:pRg st="1" end="1"/>
                                            </p:txEl>
                                          </p:spTgt>
                                        </p:tgtEl>
                                        <p:attrNameLst>
                                          <p:attrName>style.visibility</p:attrName>
                                        </p:attrNameLst>
                                      </p:cBhvr>
                                      <p:to>
                                        <p:strVal val="visible"/>
                                      </p:to>
                                    </p:set>
                                    <p:animEffect transition="in" filter="fade">
                                      <p:cBhvr>
                                        <p:cTn id="21" dur="1000"/>
                                        <p:tgtEl>
                                          <p:spTgt spid="11270">
                                            <p:txEl>
                                              <p:pRg st="1" end="1"/>
                                            </p:txEl>
                                          </p:spTgt>
                                        </p:tgtEl>
                                      </p:cBhvr>
                                    </p:animEffect>
                                    <p:anim calcmode="lin" valueType="num">
                                      <p:cBhvr>
                                        <p:cTn id="22" dur="10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2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70">
                                            <p:txEl>
                                              <p:pRg st="2" end="2"/>
                                            </p:txEl>
                                          </p:spTgt>
                                        </p:tgtEl>
                                        <p:attrNameLst>
                                          <p:attrName>style.visibility</p:attrName>
                                        </p:attrNameLst>
                                      </p:cBhvr>
                                      <p:to>
                                        <p:strVal val="visible"/>
                                      </p:to>
                                    </p:set>
                                    <p:animEffect transition="in" filter="fade">
                                      <p:cBhvr>
                                        <p:cTn id="28" dur="1000"/>
                                        <p:tgtEl>
                                          <p:spTgt spid="11270">
                                            <p:txEl>
                                              <p:pRg st="2" end="2"/>
                                            </p:txEl>
                                          </p:spTgt>
                                        </p:tgtEl>
                                      </p:cBhvr>
                                    </p:animEffect>
                                    <p:anim calcmode="lin" valueType="num">
                                      <p:cBhvr>
                                        <p:cTn id="29" dur="10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2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algn="ctr"/>
            <a:r>
              <a:rPr lang="en-MY" sz="4000" b="1" dirty="0" smtClean="0"/>
              <a:t>III. FORGIVENESS</a:t>
            </a:r>
            <a:endParaRPr lang="en-MY" sz="4000" b="1" dirty="0"/>
          </a:p>
        </p:txBody>
      </p:sp>
      <p:sp>
        <p:nvSpPr>
          <p:cNvPr id="11269" name="Rectangle 5"/>
          <p:cNvSpPr>
            <a:spLocks noGrp="1" noChangeArrowheads="1"/>
          </p:cNvSpPr>
          <p:nvPr>
            <p:ph type="body" sz="half" idx="1"/>
          </p:nvPr>
        </p:nvSpPr>
        <p:spPr>
          <a:xfrm>
            <a:off x="457200" y="2209800"/>
            <a:ext cx="2057400" cy="2362200"/>
          </a:xfrm>
        </p:spPr>
        <p:txBody>
          <a:bodyPr anchor="ctr"/>
          <a:lstStyle/>
          <a:p>
            <a:pPr marL="236538" indent="-236538">
              <a:spcBef>
                <a:spcPts val="1800"/>
              </a:spcBef>
            </a:pPr>
            <a:r>
              <a:rPr lang="en-MY" sz="1800" spc="-100" dirty="0" smtClean="0">
                <a:solidFill>
                  <a:schemeClr val="tx2">
                    <a:lumMod val="50000"/>
                    <a:lumOff val="50000"/>
                  </a:schemeClr>
                </a:solidFill>
              </a:rPr>
              <a:t>COMPASSION</a:t>
            </a:r>
          </a:p>
          <a:p>
            <a:pPr marL="236538" indent="-236538">
              <a:spcBef>
                <a:spcPts val="1800"/>
              </a:spcBef>
            </a:pPr>
            <a:r>
              <a:rPr lang="en-MY" sz="1800" spc="-100" dirty="0" smtClean="0">
                <a:solidFill>
                  <a:schemeClr val="tx2">
                    <a:lumMod val="50000"/>
                    <a:lumOff val="50000"/>
                  </a:schemeClr>
                </a:solidFill>
              </a:rPr>
              <a:t>KINDNESS</a:t>
            </a:r>
          </a:p>
          <a:p>
            <a:pPr marL="236538" indent="-236538">
              <a:spcBef>
                <a:spcPts val="1800"/>
              </a:spcBef>
            </a:pPr>
            <a:r>
              <a:rPr lang="en-MY" sz="1800" spc="-100" dirty="0" smtClean="0">
                <a:solidFill>
                  <a:srgbClr val="000000"/>
                </a:solidFill>
              </a:rPr>
              <a:t>FORGIVENESS</a:t>
            </a:r>
            <a:endParaRPr lang="en-MY" sz="1800" spc="-100" dirty="0">
              <a:solidFill>
                <a:srgbClr val="000000"/>
              </a:solidFill>
            </a:endParaRPr>
          </a:p>
        </p:txBody>
      </p:sp>
      <p:sp>
        <p:nvSpPr>
          <p:cNvPr id="11270" name="Rectangle 6"/>
          <p:cNvSpPr>
            <a:spLocks noGrp="1" noChangeArrowheads="1"/>
          </p:cNvSpPr>
          <p:nvPr>
            <p:ph type="body" sz="half" idx="2"/>
          </p:nvPr>
        </p:nvSpPr>
        <p:spPr>
          <a:xfrm>
            <a:off x="2667000" y="1676400"/>
            <a:ext cx="6477000" cy="4449763"/>
          </a:xfrm>
        </p:spPr>
        <p:txBody>
          <a:bodyPr anchor="ctr"/>
          <a:lstStyle/>
          <a:p>
            <a:pPr marL="633413" indent="-457200">
              <a:buFont typeface="+mj-lt"/>
              <a:buAutoNum type="alphaUcPeriod"/>
            </a:pPr>
            <a:r>
              <a:rPr lang="en-US" dirty="0" smtClean="0"/>
              <a:t>Forgiveness is commanded (Eph. 4:32; Col. 3:13; Matt. 6:9-13).</a:t>
            </a:r>
          </a:p>
          <a:p>
            <a:pPr marL="633413" indent="-457200">
              <a:buFont typeface="+mj-lt"/>
              <a:buAutoNum type="alphaUcPeriod"/>
            </a:pPr>
            <a:r>
              <a:rPr lang="en-US" dirty="0" smtClean="0"/>
              <a:t>Examples of forgiveness.</a:t>
            </a:r>
          </a:p>
          <a:p>
            <a:pPr marL="1033463" lvl="1" indent="-457200">
              <a:buFont typeface="+mj-lt"/>
              <a:buAutoNum type="arabicPeriod"/>
            </a:pPr>
            <a:r>
              <a:rPr lang="en-US" b="1" dirty="0" smtClean="0"/>
              <a:t>Jesus (Luke 23:34).</a:t>
            </a:r>
          </a:p>
          <a:p>
            <a:pPr marL="1033463" lvl="1" indent="-457200">
              <a:buFont typeface="+mj-lt"/>
              <a:buAutoNum type="arabicPeriod"/>
            </a:pPr>
            <a:r>
              <a:rPr lang="en-US" b="1" dirty="0" smtClean="0"/>
              <a:t>Stephen (Acts 7:60).</a:t>
            </a:r>
          </a:p>
          <a:p>
            <a:pPr marL="1033463" lvl="1" indent="-457200">
              <a:buFont typeface="+mj-lt"/>
              <a:buAutoNum type="arabicPeriod"/>
            </a:pPr>
            <a:r>
              <a:rPr lang="en-US" b="1" dirty="0" smtClean="0"/>
              <a:t>Paul (2 Tim. 4:16).</a:t>
            </a:r>
          </a:p>
          <a:p>
            <a:pPr marL="633413" indent="-457200">
              <a:buFont typeface="+mj-lt"/>
              <a:buAutoNum type="alphaUcPeriod"/>
            </a:pPr>
            <a:r>
              <a:rPr lang="en-US" dirty="0" smtClean="0"/>
              <a:t>Even enemies (Matt. 5:43-48).</a:t>
            </a:r>
          </a:p>
          <a:p>
            <a:pPr marL="633413" indent="-457200">
              <a:buFont typeface="+mj-lt"/>
              <a:buAutoNum type="alphaUcPeriod"/>
            </a:pPr>
            <a:r>
              <a:rPr lang="en-US" dirty="0" smtClean="0"/>
              <a:t>Consequence of being forgiven (Col. 3:13).</a:t>
            </a:r>
            <a:endParaRPr lang="en-US" dirty="0"/>
          </a:p>
        </p:txBody>
      </p:sp>
      <p:pic>
        <p:nvPicPr>
          <p:cNvPr id="9" name="Picture 8" descr="chp_book_glasses.jpg"/>
          <p:cNvPicPr>
            <a:picLocks noChangeAspect="1"/>
          </p:cNvPicPr>
          <p:nvPr/>
        </p:nvPicPr>
        <p:blipFill>
          <a:blip r:embed="rId2" cstate="print"/>
          <a:stretch>
            <a:fillRect/>
          </a:stretch>
        </p:blipFill>
        <p:spPr>
          <a:xfrm>
            <a:off x="0" y="0"/>
            <a:ext cx="2667000" cy="2290993"/>
          </a:xfrm>
          <a:prstGeom prst="rect">
            <a:avLst/>
          </a:prstGeom>
          <a:effectLst>
            <a:outerShdw blurRad="50800" dist="1016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70">
                                            <p:txEl>
                                              <p:pRg st="0" end="0"/>
                                            </p:txEl>
                                          </p:spTgt>
                                        </p:tgtEl>
                                        <p:attrNameLst>
                                          <p:attrName>style.visibility</p:attrName>
                                        </p:attrNameLst>
                                      </p:cBhvr>
                                      <p:to>
                                        <p:strVal val="visible"/>
                                      </p:to>
                                    </p:set>
                                    <p:animEffect transition="in" filter="fade">
                                      <p:cBhvr>
                                        <p:cTn id="14" dur="1000"/>
                                        <p:tgtEl>
                                          <p:spTgt spid="11270">
                                            <p:txEl>
                                              <p:pRg st="0" end="0"/>
                                            </p:txEl>
                                          </p:spTgt>
                                        </p:tgtEl>
                                      </p:cBhvr>
                                    </p:animEffect>
                                    <p:anim calcmode="lin" valueType="num">
                                      <p:cBhvr>
                                        <p:cTn id="15" dur="10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70">
                                            <p:txEl>
                                              <p:pRg st="1" end="1"/>
                                            </p:txEl>
                                          </p:spTgt>
                                        </p:tgtEl>
                                        <p:attrNameLst>
                                          <p:attrName>style.visibility</p:attrName>
                                        </p:attrNameLst>
                                      </p:cBhvr>
                                      <p:to>
                                        <p:strVal val="visible"/>
                                      </p:to>
                                    </p:set>
                                    <p:animEffect transition="in" filter="fade">
                                      <p:cBhvr>
                                        <p:cTn id="21" dur="1000"/>
                                        <p:tgtEl>
                                          <p:spTgt spid="11270">
                                            <p:txEl>
                                              <p:pRg st="1" end="1"/>
                                            </p:txEl>
                                          </p:spTgt>
                                        </p:tgtEl>
                                      </p:cBhvr>
                                    </p:animEffect>
                                    <p:anim calcmode="lin" valueType="num">
                                      <p:cBhvr>
                                        <p:cTn id="22" dur="10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2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70">
                                            <p:txEl>
                                              <p:pRg st="2" end="2"/>
                                            </p:txEl>
                                          </p:spTgt>
                                        </p:tgtEl>
                                        <p:attrNameLst>
                                          <p:attrName>style.visibility</p:attrName>
                                        </p:attrNameLst>
                                      </p:cBhvr>
                                      <p:to>
                                        <p:strVal val="visible"/>
                                      </p:to>
                                    </p:set>
                                    <p:animEffect transition="in" filter="fade">
                                      <p:cBhvr>
                                        <p:cTn id="28" dur="1000"/>
                                        <p:tgtEl>
                                          <p:spTgt spid="11270">
                                            <p:txEl>
                                              <p:pRg st="2" end="2"/>
                                            </p:txEl>
                                          </p:spTgt>
                                        </p:tgtEl>
                                      </p:cBhvr>
                                    </p:animEffect>
                                    <p:anim calcmode="lin" valueType="num">
                                      <p:cBhvr>
                                        <p:cTn id="29" dur="10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2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270">
                                            <p:txEl>
                                              <p:pRg st="3" end="3"/>
                                            </p:txEl>
                                          </p:spTgt>
                                        </p:tgtEl>
                                        <p:attrNameLst>
                                          <p:attrName>style.visibility</p:attrName>
                                        </p:attrNameLst>
                                      </p:cBhvr>
                                      <p:to>
                                        <p:strVal val="visible"/>
                                      </p:to>
                                    </p:set>
                                    <p:animEffect transition="in" filter="fade">
                                      <p:cBhvr>
                                        <p:cTn id="35" dur="1000"/>
                                        <p:tgtEl>
                                          <p:spTgt spid="11270">
                                            <p:txEl>
                                              <p:pRg st="3" end="3"/>
                                            </p:txEl>
                                          </p:spTgt>
                                        </p:tgtEl>
                                      </p:cBhvr>
                                    </p:animEffect>
                                    <p:anim calcmode="lin" valueType="num">
                                      <p:cBhvr>
                                        <p:cTn id="36" dur="1000" fill="hold"/>
                                        <p:tgtEl>
                                          <p:spTgt spid="1127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2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270">
                                            <p:txEl>
                                              <p:pRg st="4" end="4"/>
                                            </p:txEl>
                                          </p:spTgt>
                                        </p:tgtEl>
                                        <p:attrNameLst>
                                          <p:attrName>style.visibility</p:attrName>
                                        </p:attrNameLst>
                                      </p:cBhvr>
                                      <p:to>
                                        <p:strVal val="visible"/>
                                      </p:to>
                                    </p:set>
                                    <p:animEffect transition="in" filter="fade">
                                      <p:cBhvr>
                                        <p:cTn id="42" dur="1000"/>
                                        <p:tgtEl>
                                          <p:spTgt spid="11270">
                                            <p:txEl>
                                              <p:pRg st="4" end="4"/>
                                            </p:txEl>
                                          </p:spTgt>
                                        </p:tgtEl>
                                      </p:cBhvr>
                                    </p:animEffect>
                                    <p:anim calcmode="lin" valueType="num">
                                      <p:cBhvr>
                                        <p:cTn id="43" dur="10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2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270">
                                            <p:txEl>
                                              <p:pRg st="5" end="5"/>
                                            </p:txEl>
                                          </p:spTgt>
                                        </p:tgtEl>
                                        <p:attrNameLst>
                                          <p:attrName>style.visibility</p:attrName>
                                        </p:attrNameLst>
                                      </p:cBhvr>
                                      <p:to>
                                        <p:strVal val="visible"/>
                                      </p:to>
                                    </p:set>
                                    <p:animEffect transition="in" filter="fade">
                                      <p:cBhvr>
                                        <p:cTn id="49" dur="1000"/>
                                        <p:tgtEl>
                                          <p:spTgt spid="11270">
                                            <p:txEl>
                                              <p:pRg st="5" end="5"/>
                                            </p:txEl>
                                          </p:spTgt>
                                        </p:tgtEl>
                                      </p:cBhvr>
                                    </p:animEffect>
                                    <p:anim calcmode="lin" valueType="num">
                                      <p:cBhvr>
                                        <p:cTn id="50" dur="1000" fill="hold"/>
                                        <p:tgtEl>
                                          <p:spTgt spid="1127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127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270">
                                            <p:txEl>
                                              <p:pRg st="6" end="6"/>
                                            </p:txEl>
                                          </p:spTgt>
                                        </p:tgtEl>
                                        <p:attrNameLst>
                                          <p:attrName>style.visibility</p:attrName>
                                        </p:attrNameLst>
                                      </p:cBhvr>
                                      <p:to>
                                        <p:strVal val="visible"/>
                                      </p:to>
                                    </p:set>
                                    <p:animEffect transition="in" filter="fade">
                                      <p:cBhvr>
                                        <p:cTn id="56" dur="1000"/>
                                        <p:tgtEl>
                                          <p:spTgt spid="11270">
                                            <p:txEl>
                                              <p:pRg st="6" end="6"/>
                                            </p:txEl>
                                          </p:spTgt>
                                        </p:tgtEl>
                                      </p:cBhvr>
                                    </p:animEffect>
                                    <p:anim calcmode="lin" valueType="num">
                                      <p:cBhvr>
                                        <p:cTn id="57" dur="1000" fill="hold"/>
                                        <p:tgtEl>
                                          <p:spTgt spid="11270">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12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Federation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Federati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DC9725-40BA-4424-8819-86AF6A8A51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TS101951758</Template>
  <TotalTime>46</TotalTime>
  <Words>263</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Custom Design</vt:lpstr>
      <vt:lpstr>1_Custom Design</vt:lpstr>
      <vt:lpstr>2_Custom Design</vt:lpstr>
      <vt:lpstr>Matthew 22:34-39</vt:lpstr>
      <vt:lpstr>I. COMPASSION</vt:lpstr>
      <vt:lpstr>II. KINDNESS</vt:lpstr>
      <vt:lpstr>III. FORGIVENESS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TEMPLATE</dc:title>
  <dc:creator>OlsenParkLaptop</dc:creator>
  <cp:keywords/>
  <cp:lastModifiedBy>OlsenParkLaptop</cp:lastModifiedBy>
  <cp:revision>3</cp:revision>
  <dcterms:created xsi:type="dcterms:W3CDTF">2012-12-02T20:39:17Z</dcterms:created>
  <dcterms:modified xsi:type="dcterms:W3CDTF">2012-12-18T20:19:57Z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TC019517589991</vt:lpwstr>
  </property>
</Properties>
</file>