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57" r:id="rId4"/>
    <p:sldId id="259" r:id="rId5"/>
    <p:sldId id="302" r:id="rId6"/>
    <p:sldId id="263" r:id="rId7"/>
    <p:sldId id="264" r:id="rId8"/>
    <p:sldId id="265" r:id="rId9"/>
    <p:sldId id="271" r:id="rId10"/>
    <p:sldId id="272" r:id="rId11"/>
    <p:sldId id="273" r:id="rId12"/>
    <p:sldId id="276" r:id="rId13"/>
    <p:sldId id="277" r:id="rId14"/>
    <p:sldId id="280" r:id="rId15"/>
    <p:sldId id="305" r:id="rId16"/>
    <p:sldId id="286" r:id="rId17"/>
    <p:sldId id="267" r:id="rId18"/>
    <p:sldId id="268" r:id="rId19"/>
    <p:sldId id="269" r:id="rId20"/>
    <p:sldId id="270" r:id="rId21"/>
    <p:sldId id="289" r:id="rId22"/>
    <p:sldId id="294" r:id="rId23"/>
    <p:sldId id="295" r:id="rId24"/>
    <p:sldId id="301" r:id="rId25"/>
    <p:sldId id="279" r:id="rId26"/>
  </p:sldIdLst>
  <p:sldSz cx="9144000" cy="6858000" type="screen4x3"/>
  <p:notesSz cx="6858000" cy="9144000"/>
  <p:embeddedFontLst>
    <p:embeddedFont>
      <p:font typeface="43" pitchFamily="34" charset="0"/>
      <p:regular r:id="rId28"/>
    </p:embeddedFont>
    <p:embeddedFont>
      <p:font typeface="Papyrus" pitchFamily="66" charset="0"/>
      <p:regular r:id="rId29"/>
    </p:embeddedFont>
    <p:embeddedFont>
      <p:font typeface="Tahoma" pitchFamily="34" charset="0"/>
      <p:regular r:id="rId30"/>
      <p:bold r:id="rId31"/>
    </p:embeddedFont>
    <p:embeddedFont>
      <p:font typeface="BONES" pitchFamily="2" charset="0"/>
      <p:regular r:id="rId32"/>
    </p:embeddedFont>
    <p:embeddedFont>
      <p:font typeface="Starfleet BdEx BT" pitchFamily="82" charset="0"/>
      <p:regular r:id="rId33"/>
    </p:embeddedFont>
    <p:embeddedFont>
      <p:font typeface="Anagram" pitchFamily="2" charset="0"/>
      <p:regular r:id="rId34"/>
    </p:embeddedFont>
  </p:embeddedFontLst>
  <p:defaultTextStyle>
    <a:defPPr>
      <a:defRPr lang="en-US"/>
    </a:defPPr>
    <a:lvl1pPr algn="l" rtl="0" fontAlgn="base">
      <a:spcBef>
        <a:spcPct val="0"/>
      </a:spcBef>
      <a:spcAft>
        <a:spcPct val="0"/>
      </a:spcAft>
      <a:defRPr sz="3200" b="1" kern="1200">
        <a:solidFill>
          <a:schemeClr val="tx1"/>
        </a:solidFill>
        <a:latin typeface="Tahoma" pitchFamily="34" charset="0"/>
        <a:ea typeface="+mn-ea"/>
        <a:cs typeface="+mn-cs"/>
      </a:defRPr>
    </a:lvl1pPr>
    <a:lvl2pPr marL="457200" algn="l" rtl="0" fontAlgn="base">
      <a:spcBef>
        <a:spcPct val="0"/>
      </a:spcBef>
      <a:spcAft>
        <a:spcPct val="0"/>
      </a:spcAft>
      <a:defRPr sz="3200" b="1" kern="1200">
        <a:solidFill>
          <a:schemeClr val="tx1"/>
        </a:solidFill>
        <a:latin typeface="Tahoma" pitchFamily="34" charset="0"/>
        <a:ea typeface="+mn-ea"/>
        <a:cs typeface="+mn-cs"/>
      </a:defRPr>
    </a:lvl2pPr>
    <a:lvl3pPr marL="914400" algn="l" rtl="0" fontAlgn="base">
      <a:spcBef>
        <a:spcPct val="0"/>
      </a:spcBef>
      <a:spcAft>
        <a:spcPct val="0"/>
      </a:spcAft>
      <a:defRPr sz="3200" b="1" kern="1200">
        <a:solidFill>
          <a:schemeClr val="tx1"/>
        </a:solidFill>
        <a:latin typeface="Tahoma" pitchFamily="34" charset="0"/>
        <a:ea typeface="+mn-ea"/>
        <a:cs typeface="+mn-cs"/>
      </a:defRPr>
    </a:lvl3pPr>
    <a:lvl4pPr marL="1371600" algn="l" rtl="0" fontAlgn="base">
      <a:spcBef>
        <a:spcPct val="0"/>
      </a:spcBef>
      <a:spcAft>
        <a:spcPct val="0"/>
      </a:spcAft>
      <a:defRPr sz="3200" b="1" kern="1200">
        <a:solidFill>
          <a:schemeClr val="tx1"/>
        </a:solidFill>
        <a:latin typeface="Tahoma" pitchFamily="34" charset="0"/>
        <a:ea typeface="+mn-ea"/>
        <a:cs typeface="+mn-cs"/>
      </a:defRPr>
    </a:lvl4pPr>
    <a:lvl5pPr marL="1828800" algn="l" rtl="0" fontAlgn="base">
      <a:spcBef>
        <a:spcPct val="0"/>
      </a:spcBef>
      <a:spcAft>
        <a:spcPct val="0"/>
      </a:spcAft>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AF9B6F7-E1BE-4C4B-BDBB-016E2D80B33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2664C-1139-4E3F-B4D8-A76B56FC330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57EF01-5782-434D-B93D-170E641B1C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8EEAB4-6E79-4B4C-A646-FE286CE1CE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72B86E-C463-42DD-ACBD-D3FFA7A4271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1178E3-B56D-4B6D-B5E7-CFAEA882183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AEA12A-C82F-40BD-9179-74E800EF8B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BF0EAAF-E2EA-4E47-B6E8-171A7B8E29E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AB3079-11EF-4826-9924-EA1BFD02DD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25ED72-F92E-421F-B0BE-E74116082C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DA5C6F-EAE9-4B0F-9D9E-4086BD4F65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6610CE-B8E9-4DEB-A131-657B64C386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24C144BE-A168-49E7-B9E5-75FA17B0E0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dreadcentral.com/img/reviews/hitchb.jpg"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228_C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7410" name="Text Box 2"/>
          <p:cNvSpPr txBox="1">
            <a:spLocks noChangeArrowheads="1"/>
          </p:cNvSpPr>
          <p:nvPr/>
        </p:nvSpPr>
        <p:spPr bwMode="auto">
          <a:xfrm>
            <a:off x="1371600" y="304800"/>
            <a:ext cx="7315200" cy="584775"/>
          </a:xfrm>
          <a:prstGeom prst="rect">
            <a:avLst/>
          </a:prstGeom>
          <a:noFill/>
          <a:ln w="9525">
            <a:noFill/>
            <a:miter lim="800000"/>
            <a:headEnd/>
            <a:tailEnd/>
          </a:ln>
          <a:effectLst/>
        </p:spPr>
        <p:txBody>
          <a:bodyPr wrap="square">
            <a:spAutoFit/>
          </a:bodyPr>
          <a:lstStyle/>
          <a:p>
            <a:pPr>
              <a:spcBef>
                <a:spcPct val="50000"/>
              </a:spcBef>
            </a:pPr>
            <a:r>
              <a:rPr lang="en-US" b="0" i="1" dirty="0" smtClean="0">
                <a:effectLst>
                  <a:outerShdw blurRad="38100" dist="38100" dir="2700000" algn="tl">
                    <a:srgbClr val="000000">
                      <a:alpha val="43137"/>
                    </a:srgbClr>
                  </a:outerShdw>
                </a:effectLst>
              </a:rPr>
              <a:t>We </a:t>
            </a:r>
            <a:r>
              <a:rPr lang="en-US" b="0" i="1" dirty="0">
                <a:effectLst>
                  <a:outerShdw blurRad="38100" dist="38100" dir="2700000" algn="tl">
                    <a:srgbClr val="000000">
                      <a:alpha val="43137"/>
                    </a:srgbClr>
                  </a:outerShdw>
                </a:effectLst>
              </a:rPr>
              <a:t>are soldiers in the army (2 Tim 2:3)</a:t>
            </a:r>
          </a:p>
        </p:txBody>
      </p:sp>
      <p:sp>
        <p:nvSpPr>
          <p:cNvPr id="4" name="Rectangle 7"/>
          <p:cNvSpPr>
            <a:spLocks noChangeArrowheads="1"/>
          </p:cNvSpPr>
          <p:nvPr/>
        </p:nvSpPr>
        <p:spPr bwMode="auto">
          <a:xfrm>
            <a:off x="2057400" y="6400800"/>
            <a:ext cx="5334000" cy="76200"/>
          </a:xfrm>
          <a:prstGeom prst="rect">
            <a:avLst/>
          </a:prstGeom>
          <a:solidFill>
            <a:srgbClr val="FF0000"/>
          </a:solidFill>
          <a:ln w="9525">
            <a:solidFill>
              <a:srgbClr val="FFFF00"/>
            </a:solidFill>
            <a:miter lim="800000"/>
            <a:headEnd/>
            <a:tailEnd/>
          </a:ln>
          <a:effectLst/>
        </p:spPr>
        <p:txBody>
          <a:bodyPr wrap="none" anchor="ctr"/>
          <a:lstStyle/>
          <a:p>
            <a:endParaRPr lang="en-US"/>
          </a:p>
        </p:txBody>
      </p:sp>
      <p:pic>
        <p:nvPicPr>
          <p:cNvPr id="6" name="Picture 5" descr="ignite_greek%20hoplite%20ii.jpg"/>
          <p:cNvPicPr>
            <a:picLocks noChangeAspect="1"/>
          </p:cNvPicPr>
          <p:nvPr/>
        </p:nvPicPr>
        <p:blipFill>
          <a:blip r:embed="rId3" cstate="print"/>
          <a:stretch>
            <a:fillRect/>
          </a:stretch>
        </p:blipFill>
        <p:spPr>
          <a:xfrm>
            <a:off x="3276600" y="1676400"/>
            <a:ext cx="2552700" cy="2857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ommunit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386" name="Text Box 2"/>
          <p:cNvSpPr txBox="1">
            <a:spLocks noChangeArrowheads="1"/>
          </p:cNvSpPr>
          <p:nvPr/>
        </p:nvSpPr>
        <p:spPr bwMode="auto">
          <a:xfrm>
            <a:off x="1371600" y="1777425"/>
            <a:ext cx="6858000" cy="584775"/>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0" dirty="0" smtClean="0">
                <a:solidFill>
                  <a:schemeClr val="bg1"/>
                </a:solidFill>
                <a:effectLst>
                  <a:outerShdw blurRad="38100" dist="38100" dir="2700000" algn="tl">
                    <a:srgbClr val="000000">
                      <a:alpha val="43137"/>
                    </a:srgbClr>
                  </a:outerShdw>
                </a:effectLst>
              </a:rPr>
              <a:t> we </a:t>
            </a:r>
            <a:r>
              <a:rPr lang="en-US" b="0" dirty="0">
                <a:solidFill>
                  <a:schemeClr val="bg1"/>
                </a:solidFill>
                <a:effectLst>
                  <a:outerShdw blurRad="38100" dist="38100" dir="2700000" algn="tl">
                    <a:srgbClr val="000000">
                      <a:alpha val="43137"/>
                    </a:srgbClr>
                  </a:outerShdw>
                </a:effectLst>
              </a:rPr>
              <a:t>are </a:t>
            </a:r>
            <a:r>
              <a:rPr lang="en-US" b="0" dirty="0" smtClean="0">
                <a:solidFill>
                  <a:schemeClr val="bg1"/>
                </a:solidFill>
                <a:effectLst>
                  <a:outerShdw blurRad="38100" dist="38100" dir="2700000" algn="tl">
                    <a:srgbClr val="000000">
                      <a:alpha val="43137"/>
                    </a:srgbClr>
                  </a:outerShdw>
                </a:effectLst>
              </a:rPr>
              <a:t>joined together</a:t>
            </a:r>
            <a:endParaRPr lang="en-US" b="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1143000" y="152400"/>
            <a:ext cx="6400800" cy="1077218"/>
          </a:xfrm>
          <a:prstGeom prst="rect">
            <a:avLst/>
          </a:prstGeom>
          <a:solidFill>
            <a:srgbClr val="0066FF">
              <a:alpha val="50196"/>
            </a:srgbClr>
          </a:solidFill>
        </p:spPr>
        <p:txBody>
          <a:bodyPr wrap="square" rtlCol="0">
            <a:spAutoFit/>
          </a:bodyPr>
          <a:lstStyle/>
          <a:p>
            <a:pPr algn="ctr"/>
            <a:r>
              <a:rPr lang="en-US" dirty="0" smtClean="0">
                <a:solidFill>
                  <a:schemeClr val="bg1"/>
                </a:solidFill>
              </a:rPr>
              <a:t>These illustrations teach three valuable principles:</a:t>
            </a:r>
            <a:endParaRPr lang="en-US" dirty="0">
              <a:solidFill>
                <a:schemeClr val="bg1"/>
              </a:solidFill>
            </a:endParaRPr>
          </a:p>
        </p:txBody>
      </p:sp>
      <p:sp>
        <p:nvSpPr>
          <p:cNvPr id="6" name="TextBox 5"/>
          <p:cNvSpPr txBox="1"/>
          <p:nvPr/>
        </p:nvSpPr>
        <p:spPr>
          <a:xfrm>
            <a:off x="762000" y="2514600"/>
            <a:ext cx="7010400" cy="584775"/>
          </a:xfrm>
          <a:prstGeom prst="rect">
            <a:avLst/>
          </a:prstGeom>
          <a:noFill/>
        </p:spPr>
        <p:txBody>
          <a:bodyPr wrap="square" rtlCol="0">
            <a:spAutoFit/>
          </a:bodyPr>
          <a:lstStyle/>
          <a:p>
            <a:pPr>
              <a:buFont typeface="Arial" pitchFamily="34" charset="0"/>
              <a:buChar char="•"/>
            </a:pPr>
            <a:r>
              <a:rPr lang="en-US" b="0" dirty="0" smtClean="0">
                <a:solidFill>
                  <a:schemeClr val="bg1"/>
                </a:solidFill>
                <a:effectLst>
                  <a:outerShdw blurRad="38100" dist="38100" dir="2700000" algn="tl">
                    <a:srgbClr val="000000">
                      <a:alpha val="43137"/>
                    </a:srgbClr>
                  </a:outerShdw>
                </a:effectLst>
              </a:rPr>
              <a:t> involves function</a:t>
            </a:r>
            <a:endParaRPr lang="en-US" b="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371600" y="3352800"/>
            <a:ext cx="3886200" cy="584775"/>
          </a:xfrm>
          <a:prstGeom prst="rect">
            <a:avLst/>
          </a:prstGeom>
          <a:noFill/>
        </p:spPr>
        <p:txBody>
          <a:bodyPr wrap="square" rtlCol="0">
            <a:spAutoFit/>
          </a:bodyPr>
          <a:lstStyle/>
          <a:p>
            <a:pPr>
              <a:buFont typeface="Arial" pitchFamily="34" charset="0"/>
              <a:buChar char="•"/>
            </a:pPr>
            <a:r>
              <a:rPr lang="en-US" b="0" dirty="0" smtClean="0">
                <a:solidFill>
                  <a:schemeClr val="bg1"/>
                </a:solidFill>
                <a:effectLst>
                  <a:outerShdw blurRad="38100" dist="38100" dir="2700000" algn="tl">
                    <a:srgbClr val="000000">
                      <a:alpha val="43137"/>
                    </a:srgbClr>
                  </a:outerShdw>
                </a:effectLst>
              </a:rPr>
              <a:t> implies unity</a:t>
            </a:r>
            <a:endParaRPr lang="en-US" b="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red curve"/>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13314" name="Text Box 2"/>
          <p:cNvSpPr txBox="1">
            <a:spLocks noChangeArrowheads="1"/>
          </p:cNvSpPr>
          <p:nvPr/>
        </p:nvSpPr>
        <p:spPr bwMode="auto">
          <a:xfrm rot="20855224">
            <a:off x="62208" y="561623"/>
            <a:ext cx="6019800" cy="78483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4500" b="0" dirty="0">
                <a:solidFill>
                  <a:schemeClr val="bg1"/>
                </a:solidFill>
                <a:effectLst>
                  <a:outerShdw blurRad="38100" dist="38100" dir="2700000" algn="tl">
                    <a:srgbClr val="000000">
                      <a:alpha val="43137"/>
                    </a:srgbClr>
                  </a:outerShdw>
                </a:effectLst>
              </a:rPr>
              <a:t>1 Cor. </a:t>
            </a:r>
            <a:r>
              <a:rPr lang="en-US" sz="4500" b="0" dirty="0" smtClean="0">
                <a:solidFill>
                  <a:schemeClr val="bg1"/>
                </a:solidFill>
                <a:effectLst>
                  <a:outerShdw blurRad="38100" dist="38100" dir="2700000" algn="tl">
                    <a:srgbClr val="000000">
                      <a:alpha val="43137"/>
                    </a:srgbClr>
                  </a:outerShdw>
                </a:effectLst>
              </a:rPr>
              <a:t>12:12-27</a:t>
            </a:r>
            <a:endParaRPr lang="en-US" sz="4500" b="0" dirty="0">
              <a:solidFill>
                <a:schemeClr val="bg1"/>
              </a:solidFill>
              <a:effectLst>
                <a:outerShdw blurRad="38100" dist="38100" dir="2700000" algn="tl">
                  <a:srgbClr val="000000">
                    <a:alpha val="43137"/>
                  </a:srgbClr>
                </a:outerShdw>
              </a:effectLst>
            </a:endParaRPr>
          </a:p>
        </p:txBody>
      </p:sp>
      <p:pic>
        <p:nvPicPr>
          <p:cNvPr id="4" name="Picture 3" descr="cours_bible.jpg"/>
          <p:cNvPicPr>
            <a:picLocks noChangeAspect="1"/>
          </p:cNvPicPr>
          <p:nvPr/>
        </p:nvPicPr>
        <p:blipFill>
          <a:blip r:embed="rId3" cstate="print"/>
          <a:stretch>
            <a:fillRect/>
          </a:stretch>
        </p:blipFill>
        <p:spPr>
          <a:xfrm>
            <a:off x="3733800" y="2057400"/>
            <a:ext cx="2562225" cy="35871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01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0" name="Text Box 2"/>
          <p:cNvSpPr txBox="1">
            <a:spLocks noChangeArrowheads="1"/>
          </p:cNvSpPr>
          <p:nvPr/>
        </p:nvSpPr>
        <p:spPr bwMode="auto">
          <a:xfrm>
            <a:off x="1828800" y="881896"/>
            <a:ext cx="6172200" cy="1785104"/>
          </a:xfrm>
          <a:prstGeom prst="rect">
            <a:avLst/>
          </a:prstGeom>
          <a:noFill/>
          <a:ln w="9525">
            <a:noFill/>
            <a:miter lim="800000"/>
            <a:headEnd/>
            <a:tailEnd/>
          </a:ln>
          <a:effectLst/>
        </p:spPr>
        <p:txBody>
          <a:bodyPr wrap="square">
            <a:spAutoFit/>
          </a:bodyPr>
          <a:lstStyle/>
          <a:p>
            <a:pPr algn="ctr">
              <a:spcBef>
                <a:spcPct val="50000"/>
              </a:spcBef>
            </a:pPr>
            <a:r>
              <a:rPr lang="en-US" sz="5500" b="0" dirty="0" smtClean="0">
                <a:solidFill>
                  <a:schemeClr val="bg1"/>
                </a:solidFill>
                <a:effectLst>
                  <a:outerShdw blurRad="38100" dist="38100" dir="2700000" algn="tl">
                    <a:srgbClr val="000000">
                      <a:alpha val="43137"/>
                    </a:srgbClr>
                  </a:outerShdw>
                </a:effectLst>
                <a:latin typeface="BONES" pitchFamily="2" charset="0"/>
              </a:rPr>
              <a:t>1. Realize </a:t>
            </a:r>
            <a:r>
              <a:rPr lang="en-US" sz="5500" b="0" dirty="0">
                <a:solidFill>
                  <a:schemeClr val="bg1"/>
                </a:solidFill>
                <a:effectLst>
                  <a:outerShdw blurRad="38100" dist="38100" dir="2700000" algn="tl">
                    <a:srgbClr val="000000">
                      <a:alpha val="43137"/>
                    </a:srgbClr>
                  </a:outerShdw>
                </a:effectLst>
                <a:latin typeface="BONES" pitchFamily="2" charset="0"/>
              </a:rPr>
              <a:t>we are connected</a:t>
            </a:r>
          </a:p>
        </p:txBody>
      </p:sp>
      <p:pic>
        <p:nvPicPr>
          <p:cNvPr id="5" name="Picture 4" descr="hands.jpg"/>
          <p:cNvPicPr>
            <a:picLocks noChangeAspect="1"/>
          </p:cNvPicPr>
          <p:nvPr/>
        </p:nvPicPr>
        <p:blipFill>
          <a:blip r:embed="rId3" cstate="print"/>
          <a:stretch>
            <a:fillRect/>
          </a:stretch>
        </p:blipFill>
        <p:spPr>
          <a:xfrm>
            <a:off x="3505200" y="2590800"/>
            <a:ext cx="2590800" cy="352723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049_C_JuiceDrop"/>
          <p:cNvPicPr>
            <a:picLocks noChangeAspect="1" noChangeArrowheads="1"/>
          </p:cNvPicPr>
          <p:nvPr/>
        </p:nvPicPr>
        <p:blipFill>
          <a:blip r:embed="rId2" cstate="print"/>
          <a:srcRect/>
          <a:stretch>
            <a:fillRect/>
          </a:stretch>
        </p:blipFill>
        <p:spPr bwMode="auto">
          <a:xfrm>
            <a:off x="0" y="0"/>
            <a:ext cx="9601200" cy="6858000"/>
          </a:xfrm>
          <a:prstGeom prst="rect">
            <a:avLst/>
          </a:prstGeom>
          <a:noFill/>
        </p:spPr>
      </p:pic>
      <p:pic>
        <p:nvPicPr>
          <p:cNvPr id="11" name="Picture 7" descr="j0262694"/>
          <p:cNvPicPr>
            <a:picLocks noChangeAspect="1" noChangeArrowheads="1"/>
          </p:cNvPicPr>
          <p:nvPr/>
        </p:nvPicPr>
        <p:blipFill>
          <a:blip r:embed="rId3" cstate="print"/>
          <a:srcRect/>
          <a:stretch>
            <a:fillRect/>
          </a:stretch>
        </p:blipFill>
        <p:spPr bwMode="auto">
          <a:xfrm>
            <a:off x="-76199" y="1976834"/>
            <a:ext cx="2514600" cy="1680766"/>
          </a:xfrm>
          <a:prstGeom prst="ellipse">
            <a:avLst/>
          </a:prstGeom>
          <a:ln>
            <a:noFill/>
          </a:ln>
          <a:effectLst>
            <a:softEdge rad="112500"/>
          </a:effectLst>
        </p:spPr>
      </p:pic>
      <p:sp>
        <p:nvSpPr>
          <p:cNvPr id="12" name="TextBox 11"/>
          <p:cNvSpPr txBox="1"/>
          <p:nvPr/>
        </p:nvSpPr>
        <p:spPr>
          <a:xfrm>
            <a:off x="2590800" y="381000"/>
            <a:ext cx="6858000" cy="35394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Romans 12:4-5 “For just as we have many members in one body and all the members do not have the same function, so we, who are many, are one body in Christ, and individually members of one another.”</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049_C_JuiceDrop"/>
          <p:cNvPicPr>
            <a:picLocks noChangeAspect="1" noChangeArrowheads="1"/>
          </p:cNvPicPr>
          <p:nvPr/>
        </p:nvPicPr>
        <p:blipFill>
          <a:blip r:embed="rId2" cstate="print"/>
          <a:srcRect/>
          <a:stretch>
            <a:fillRect/>
          </a:stretch>
        </p:blipFill>
        <p:spPr bwMode="auto">
          <a:xfrm>
            <a:off x="0" y="0"/>
            <a:ext cx="9601200" cy="6858000"/>
          </a:xfrm>
          <a:prstGeom prst="rect">
            <a:avLst/>
          </a:prstGeom>
          <a:noFill/>
        </p:spPr>
      </p:pic>
      <p:sp>
        <p:nvSpPr>
          <p:cNvPr id="9218" name="Text Box 2"/>
          <p:cNvSpPr txBox="1">
            <a:spLocks noChangeArrowheads="1"/>
          </p:cNvSpPr>
          <p:nvPr/>
        </p:nvSpPr>
        <p:spPr bwMode="auto">
          <a:xfrm>
            <a:off x="2590800" y="664587"/>
            <a:ext cx="7315200" cy="579438"/>
          </a:xfrm>
          <a:prstGeom prst="rect">
            <a:avLst/>
          </a:prstGeom>
          <a:noFill/>
          <a:ln w="9525">
            <a:noFill/>
            <a:miter lim="800000"/>
            <a:headEnd/>
            <a:tailEnd/>
          </a:ln>
          <a:effectLst/>
        </p:spPr>
        <p:txBody>
          <a:bodyPr>
            <a:spAutoFit/>
          </a:bodyPr>
          <a:lstStyle/>
          <a:p>
            <a:pPr>
              <a:spcBef>
                <a:spcPct val="50000"/>
              </a:spcBef>
            </a:pPr>
            <a:r>
              <a:rPr lang="en-US" b="0" dirty="0" smtClean="0"/>
              <a:t>Love </a:t>
            </a:r>
            <a:r>
              <a:rPr lang="en-US" b="0" dirty="0"/>
              <a:t>one another (9)</a:t>
            </a:r>
          </a:p>
        </p:txBody>
      </p:sp>
      <p:sp>
        <p:nvSpPr>
          <p:cNvPr id="5" name="TextBox 4"/>
          <p:cNvSpPr txBox="1"/>
          <p:nvPr/>
        </p:nvSpPr>
        <p:spPr>
          <a:xfrm>
            <a:off x="2590800" y="1244025"/>
            <a:ext cx="5410200" cy="584775"/>
          </a:xfrm>
          <a:prstGeom prst="rect">
            <a:avLst/>
          </a:prstGeom>
          <a:noFill/>
        </p:spPr>
        <p:txBody>
          <a:bodyPr wrap="square" rtlCol="0">
            <a:spAutoFit/>
          </a:bodyPr>
          <a:lstStyle/>
          <a:p>
            <a:r>
              <a:rPr lang="en-US" b="0" dirty="0" smtClean="0"/>
              <a:t>Honor one another (10)</a:t>
            </a:r>
            <a:endParaRPr lang="en-US" b="0" dirty="0"/>
          </a:p>
        </p:txBody>
      </p:sp>
      <p:sp>
        <p:nvSpPr>
          <p:cNvPr id="6" name="TextBox 5"/>
          <p:cNvSpPr txBox="1"/>
          <p:nvPr/>
        </p:nvSpPr>
        <p:spPr>
          <a:xfrm>
            <a:off x="2590800" y="1777425"/>
            <a:ext cx="7086600" cy="584775"/>
          </a:xfrm>
          <a:prstGeom prst="rect">
            <a:avLst/>
          </a:prstGeom>
          <a:noFill/>
        </p:spPr>
        <p:txBody>
          <a:bodyPr wrap="square" rtlCol="0">
            <a:spAutoFit/>
          </a:bodyPr>
          <a:lstStyle/>
          <a:p>
            <a:r>
              <a:rPr lang="en-US" b="0" dirty="0" smtClean="0"/>
              <a:t>Empathize with one another (15)</a:t>
            </a:r>
            <a:endParaRPr lang="en-US" b="0" dirty="0"/>
          </a:p>
        </p:txBody>
      </p:sp>
      <p:sp>
        <p:nvSpPr>
          <p:cNvPr id="7" name="TextBox 6"/>
          <p:cNvSpPr txBox="1"/>
          <p:nvPr/>
        </p:nvSpPr>
        <p:spPr>
          <a:xfrm>
            <a:off x="2590800" y="2387025"/>
            <a:ext cx="7162800" cy="584775"/>
          </a:xfrm>
          <a:prstGeom prst="rect">
            <a:avLst/>
          </a:prstGeom>
          <a:noFill/>
        </p:spPr>
        <p:txBody>
          <a:bodyPr wrap="square" rtlCol="0">
            <a:spAutoFit/>
          </a:bodyPr>
          <a:lstStyle/>
          <a:p>
            <a:r>
              <a:rPr lang="en-US" b="0" dirty="0" smtClean="0"/>
              <a:t>Get along with one another (16)</a:t>
            </a:r>
            <a:endParaRPr lang="en-US" b="0" dirty="0"/>
          </a:p>
        </p:txBody>
      </p:sp>
      <p:sp>
        <p:nvSpPr>
          <p:cNvPr id="8" name="TextBox 7"/>
          <p:cNvSpPr txBox="1"/>
          <p:nvPr/>
        </p:nvSpPr>
        <p:spPr>
          <a:xfrm>
            <a:off x="2590800" y="2996625"/>
            <a:ext cx="7162800" cy="584775"/>
          </a:xfrm>
          <a:prstGeom prst="rect">
            <a:avLst/>
          </a:prstGeom>
          <a:noFill/>
        </p:spPr>
        <p:txBody>
          <a:bodyPr wrap="square" rtlCol="0">
            <a:spAutoFit/>
          </a:bodyPr>
          <a:lstStyle/>
          <a:p>
            <a:r>
              <a:rPr lang="en-US" b="0" dirty="0" smtClean="0"/>
              <a:t>Be honest with one another (17)</a:t>
            </a:r>
            <a:endParaRPr lang="en-US" b="0" dirty="0"/>
          </a:p>
        </p:txBody>
      </p:sp>
      <p:sp>
        <p:nvSpPr>
          <p:cNvPr id="9" name="TextBox 8"/>
          <p:cNvSpPr txBox="1"/>
          <p:nvPr/>
        </p:nvSpPr>
        <p:spPr>
          <a:xfrm>
            <a:off x="2590800" y="3682425"/>
            <a:ext cx="6172200" cy="584775"/>
          </a:xfrm>
          <a:prstGeom prst="rect">
            <a:avLst/>
          </a:prstGeom>
          <a:noFill/>
        </p:spPr>
        <p:txBody>
          <a:bodyPr wrap="square" rtlCol="0">
            <a:spAutoFit/>
          </a:bodyPr>
          <a:lstStyle/>
          <a:p>
            <a:r>
              <a:rPr lang="en-US" b="0" dirty="0" smtClean="0"/>
              <a:t>Be good to one another (21)</a:t>
            </a:r>
            <a:endParaRPr lang="en-US" b="0" dirty="0"/>
          </a:p>
        </p:txBody>
      </p:sp>
      <p:pic>
        <p:nvPicPr>
          <p:cNvPr id="11" name="Picture 7" descr="j0262694"/>
          <p:cNvPicPr>
            <a:picLocks noChangeAspect="1" noChangeArrowheads="1"/>
          </p:cNvPicPr>
          <p:nvPr/>
        </p:nvPicPr>
        <p:blipFill>
          <a:blip r:embed="rId3" cstate="print"/>
          <a:srcRect/>
          <a:stretch>
            <a:fillRect/>
          </a:stretch>
        </p:blipFill>
        <p:spPr bwMode="auto">
          <a:xfrm>
            <a:off x="-76199" y="1976834"/>
            <a:ext cx="2514600" cy="168076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099_A_JuiceDrop"/>
          <p:cNvPicPr>
            <a:picLocks noChangeAspect="1" noChangeArrowheads="1"/>
          </p:cNvPicPr>
          <p:nvPr/>
        </p:nvPicPr>
        <p:blipFill>
          <a:blip r:embed="rId2" cstate="print"/>
          <a:srcRect/>
          <a:stretch>
            <a:fillRect/>
          </a:stretch>
        </p:blipFill>
        <p:spPr bwMode="auto">
          <a:xfrm>
            <a:off x="-228600" y="0"/>
            <a:ext cx="9372600" cy="6915150"/>
          </a:xfrm>
          <a:prstGeom prst="rect">
            <a:avLst/>
          </a:prstGeom>
          <a:noFill/>
        </p:spPr>
      </p:pic>
      <p:sp>
        <p:nvSpPr>
          <p:cNvPr id="3074" name="Text Box 2"/>
          <p:cNvSpPr txBox="1">
            <a:spLocks noChangeArrowheads="1"/>
          </p:cNvSpPr>
          <p:nvPr/>
        </p:nvSpPr>
        <p:spPr bwMode="auto">
          <a:xfrm>
            <a:off x="609600" y="152400"/>
            <a:ext cx="8153400" cy="1077218"/>
          </a:xfrm>
          <a:prstGeom prst="rect">
            <a:avLst/>
          </a:prstGeom>
          <a:solidFill>
            <a:srgbClr val="0066FF"/>
          </a:solidFill>
          <a:ln w="9525">
            <a:noFill/>
            <a:miter lim="800000"/>
            <a:headEnd/>
            <a:tailEnd/>
          </a:ln>
          <a:effectLst/>
        </p:spPr>
        <p:txBody>
          <a:bodyPr>
            <a:spAutoFit/>
          </a:bodyPr>
          <a:lstStyle/>
          <a:p>
            <a:pPr algn="ctr">
              <a:spcBef>
                <a:spcPct val="50000"/>
              </a:spcBef>
            </a:pPr>
            <a:r>
              <a:rPr lang="en-US" b="0" i="1" dirty="0">
                <a:solidFill>
                  <a:schemeClr val="bg1"/>
                </a:solidFill>
                <a:effectLst>
                  <a:outerShdw blurRad="38100" dist="38100" dir="2700000" algn="tl">
                    <a:srgbClr val="000000">
                      <a:alpha val="43137"/>
                    </a:srgbClr>
                  </a:outerShdw>
                </a:effectLst>
                <a:latin typeface="Starfleet BdEx BT" pitchFamily="82" charset="0"/>
              </a:rPr>
              <a:t>Being connected implies two thoughts</a:t>
            </a:r>
          </a:p>
        </p:txBody>
      </p:sp>
      <p:sp>
        <p:nvSpPr>
          <p:cNvPr id="5" name="TextBox 4"/>
          <p:cNvSpPr txBox="1"/>
          <p:nvPr/>
        </p:nvSpPr>
        <p:spPr>
          <a:xfrm>
            <a:off x="838200" y="1219200"/>
            <a:ext cx="8458200" cy="584775"/>
          </a:xfrm>
          <a:prstGeom prst="rect">
            <a:avLst/>
          </a:prstGeom>
          <a:noFill/>
        </p:spPr>
        <p:txBody>
          <a:bodyPr wrap="square" rtlCol="0">
            <a:spAutoFit/>
          </a:bodyPr>
          <a:lstStyle/>
          <a:p>
            <a:pPr>
              <a:buFont typeface="Arial" pitchFamily="34" charset="0"/>
              <a:buChar char="•"/>
            </a:pPr>
            <a:r>
              <a:rPr lang="en-US" dirty="0" smtClean="0">
                <a:solidFill>
                  <a:schemeClr val="bg1"/>
                </a:solidFill>
                <a:effectLst>
                  <a:outerShdw blurRad="38100" dist="38100" dir="2700000" algn="tl">
                    <a:srgbClr val="000000">
                      <a:alpha val="43137"/>
                    </a:srgbClr>
                  </a:outerShdw>
                </a:effectLst>
              </a:rPr>
              <a:t>  We give and receive from one another</a:t>
            </a:r>
            <a:endParaRPr lang="en-US"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838200" y="2082225"/>
            <a:ext cx="8839200" cy="584775"/>
          </a:xfrm>
          <a:prstGeom prst="rect">
            <a:avLst/>
          </a:prstGeom>
          <a:noFill/>
        </p:spPr>
        <p:txBody>
          <a:bodyPr wrap="square" rtlCol="0">
            <a:spAutoFit/>
          </a:bodyPr>
          <a:lstStyle/>
          <a:p>
            <a:pPr>
              <a:buFont typeface="Arial" pitchFamily="34" charset="0"/>
              <a:buChar char="•"/>
            </a:pPr>
            <a:r>
              <a:rPr lang="en-US" dirty="0" smtClean="0">
                <a:solidFill>
                  <a:schemeClr val="bg1"/>
                </a:solidFill>
                <a:effectLst>
                  <a:outerShdw blurRad="38100" dist="38100" dir="2700000" algn="tl">
                    <a:srgbClr val="000000">
                      <a:alpha val="43137"/>
                    </a:srgbClr>
                  </a:outerShdw>
                </a:effectLst>
              </a:rPr>
              <a:t>  There is an awareness of one another</a:t>
            </a:r>
            <a:endParaRPr lang="en-US" dirty="0">
              <a:solidFill>
                <a:schemeClr val="bg1"/>
              </a:solidFill>
              <a:effectLst>
                <a:outerShdw blurRad="38100" dist="38100" dir="2700000" algn="tl">
                  <a:srgbClr val="000000">
                    <a:alpha val="43137"/>
                  </a:srgbClr>
                </a:outerShdw>
              </a:effectLst>
            </a:endParaRPr>
          </a:p>
        </p:txBody>
      </p:sp>
      <p:pic>
        <p:nvPicPr>
          <p:cNvPr id="8" name="Picture 9" descr="j0178802"/>
          <p:cNvPicPr>
            <a:picLocks noChangeAspect="1" noChangeArrowheads="1"/>
          </p:cNvPicPr>
          <p:nvPr/>
        </p:nvPicPr>
        <p:blipFill>
          <a:blip r:embed="rId3" cstate="print"/>
          <a:srcRect/>
          <a:stretch>
            <a:fillRect/>
          </a:stretch>
        </p:blipFill>
        <p:spPr bwMode="auto">
          <a:xfrm rot="20678343">
            <a:off x="2729910" y="3089666"/>
            <a:ext cx="4138538" cy="27590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100_A_JuiceDrop"/>
          <p:cNvPicPr>
            <a:picLocks noChangeAspect="1" noChangeArrowheads="1"/>
          </p:cNvPicPr>
          <p:nvPr/>
        </p:nvPicPr>
        <p:blipFill>
          <a:blip r:embed="rId2" cstate="print"/>
          <a:srcRect/>
          <a:stretch>
            <a:fillRect/>
          </a:stretch>
        </p:blipFill>
        <p:spPr bwMode="auto">
          <a:xfrm>
            <a:off x="0" y="0"/>
            <a:ext cx="9220200" cy="6915150"/>
          </a:xfrm>
          <a:prstGeom prst="rect">
            <a:avLst/>
          </a:prstGeom>
          <a:noFill/>
        </p:spPr>
      </p:pic>
      <p:sp>
        <p:nvSpPr>
          <p:cNvPr id="22530" name="Text Box 2"/>
          <p:cNvSpPr txBox="1">
            <a:spLocks noChangeArrowheads="1"/>
          </p:cNvSpPr>
          <p:nvPr/>
        </p:nvSpPr>
        <p:spPr bwMode="auto">
          <a:xfrm>
            <a:off x="3276600" y="0"/>
            <a:ext cx="5638800" cy="1077218"/>
          </a:xfrm>
          <a:prstGeom prst="rect">
            <a:avLst/>
          </a:prstGeom>
          <a:noFill/>
          <a:ln w="9525">
            <a:noFill/>
            <a:miter lim="800000"/>
            <a:headEnd/>
            <a:tailEnd/>
          </a:ln>
          <a:effectLst/>
        </p:spPr>
        <p:txBody>
          <a:bodyPr wrap="square">
            <a:spAutoFit/>
          </a:bodyPr>
          <a:lstStyle/>
          <a:p>
            <a:pPr algn="ctr">
              <a:spcBef>
                <a:spcPct val="50000"/>
              </a:spcBef>
            </a:pPr>
            <a:r>
              <a:rPr lang="en-US" b="0" dirty="0" smtClean="0">
                <a:solidFill>
                  <a:schemeClr val="bg1"/>
                </a:solidFill>
                <a:effectLst>
                  <a:outerShdw blurRad="38100" dist="38100" dir="2700000" algn="tl">
                    <a:srgbClr val="000000">
                      <a:alpha val="43137"/>
                    </a:srgbClr>
                  </a:outerShdw>
                </a:effectLst>
                <a:latin typeface="Anagram" pitchFamily="2" charset="0"/>
              </a:rPr>
              <a:t>2. Grasp </a:t>
            </a:r>
            <a:r>
              <a:rPr lang="en-US" b="0" dirty="0">
                <a:solidFill>
                  <a:schemeClr val="bg1"/>
                </a:solidFill>
                <a:effectLst>
                  <a:outerShdw blurRad="38100" dist="38100" dir="2700000" algn="tl">
                    <a:srgbClr val="000000">
                      <a:alpha val="43137"/>
                    </a:srgbClr>
                  </a:outerShdw>
                </a:effectLst>
                <a:latin typeface="Anagram" pitchFamily="2" charset="0"/>
              </a:rPr>
              <a:t>the value of one another</a:t>
            </a:r>
          </a:p>
        </p:txBody>
      </p:sp>
      <p:pic>
        <p:nvPicPr>
          <p:cNvPr id="4" name="Picture 6" descr="j0149480"/>
          <p:cNvPicPr>
            <a:picLocks noChangeAspect="1" noChangeArrowheads="1"/>
          </p:cNvPicPr>
          <p:nvPr/>
        </p:nvPicPr>
        <p:blipFill>
          <a:blip r:embed="rId3" cstate="print"/>
          <a:srcRect/>
          <a:stretch>
            <a:fillRect/>
          </a:stretch>
        </p:blipFill>
        <p:spPr bwMode="auto">
          <a:xfrm>
            <a:off x="4495800" y="1676400"/>
            <a:ext cx="3394200" cy="4114800"/>
          </a:xfrm>
          <a:prstGeom prst="rect">
            <a:avLst/>
          </a:prstGeom>
          <a:noFill/>
        </p:spPr>
      </p:pic>
      <p:sp>
        <p:nvSpPr>
          <p:cNvPr id="5" name="TextBox 4"/>
          <p:cNvSpPr txBox="1"/>
          <p:nvPr/>
        </p:nvSpPr>
        <p:spPr>
          <a:xfrm>
            <a:off x="76200" y="228600"/>
            <a:ext cx="3124200" cy="6001643"/>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1 </a:t>
            </a:r>
            <a:r>
              <a:rPr lang="en-US" dirty="0" err="1" smtClean="0">
                <a:solidFill>
                  <a:schemeClr val="bg1"/>
                </a:solidFill>
                <a:effectLst>
                  <a:outerShdw blurRad="38100" dist="38100" dir="2700000" algn="tl">
                    <a:srgbClr val="000000">
                      <a:alpha val="43137"/>
                    </a:srgbClr>
                  </a:outerShdw>
                </a:effectLst>
              </a:rPr>
              <a:t>Cor</a:t>
            </a:r>
            <a:r>
              <a:rPr lang="en-US" dirty="0" smtClean="0">
                <a:solidFill>
                  <a:schemeClr val="bg1"/>
                </a:solidFill>
                <a:effectLst>
                  <a:outerShdw blurRad="38100" dist="38100" dir="2700000" algn="tl">
                    <a:srgbClr val="000000">
                      <a:alpha val="43137"/>
                    </a:srgbClr>
                  </a:outerShdw>
                </a:effectLst>
              </a:rPr>
              <a:t> 12:26 “And if one member suffers, all the members suffer with it; if one member is honored, all the members rejoice with it”</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69_A_BonusDrop"/>
          <p:cNvPicPr>
            <a:picLocks noChangeAspect="1" noChangeArrowheads="1"/>
          </p:cNvPicPr>
          <p:nvPr/>
        </p:nvPicPr>
        <p:blipFill>
          <a:blip r:embed="rId2" cstate="print"/>
          <a:srcRect/>
          <a:stretch>
            <a:fillRect/>
          </a:stretch>
        </p:blipFill>
        <p:spPr bwMode="auto">
          <a:xfrm>
            <a:off x="76200" y="0"/>
            <a:ext cx="9144000" cy="6861175"/>
          </a:xfrm>
          <a:prstGeom prst="rect">
            <a:avLst/>
          </a:prstGeom>
          <a:noFill/>
        </p:spPr>
      </p:pic>
      <p:sp>
        <p:nvSpPr>
          <p:cNvPr id="21506" name="Text Box 2"/>
          <p:cNvSpPr txBox="1">
            <a:spLocks noChangeArrowheads="1"/>
          </p:cNvSpPr>
          <p:nvPr/>
        </p:nvSpPr>
        <p:spPr bwMode="auto">
          <a:xfrm>
            <a:off x="838200" y="914400"/>
            <a:ext cx="7391400" cy="3046988"/>
          </a:xfrm>
          <a:prstGeom prst="rect">
            <a:avLst/>
          </a:prstGeom>
          <a:noFill/>
          <a:ln w="9525">
            <a:noFill/>
            <a:miter lim="800000"/>
            <a:headEnd/>
            <a:tailEnd/>
          </a:ln>
          <a:effectLst/>
        </p:spPr>
        <p:txBody>
          <a:bodyPr wrap="square">
            <a:spAutoFit/>
          </a:bodyPr>
          <a:lstStyle/>
          <a:p>
            <a:pPr>
              <a:spcBef>
                <a:spcPct val="50000"/>
              </a:spcBef>
            </a:pPr>
            <a:r>
              <a:rPr lang="en-US" dirty="0" smtClean="0">
                <a:solidFill>
                  <a:srgbClr val="FF0000"/>
                </a:solidFill>
                <a:effectLst>
                  <a:outerShdw blurRad="38100" dist="38100" dir="2700000" algn="tl">
                    <a:srgbClr val="000000">
                      <a:alpha val="43137"/>
                    </a:srgbClr>
                  </a:outerShdw>
                </a:effectLst>
              </a:rPr>
              <a:t>Mt 25:40 “The king will answer and say to them, ‘Truly I say to you, to the extent that you did it to one of these brothers of Mine, even the least of them, you did it to me”</a:t>
            </a:r>
            <a:endParaRPr lang="en-US" dirty="0">
              <a:solidFill>
                <a:srgbClr val="FF0000"/>
              </a:solidFill>
              <a:effectLst>
                <a:outerShdw blurRad="38100" dist="38100" dir="2700000" algn="tl">
                  <a:srgbClr val="000000">
                    <a:alpha val="43137"/>
                  </a:srgbClr>
                </a:outerShdw>
              </a:effectLst>
            </a:endParaRPr>
          </a:p>
        </p:txBody>
      </p:sp>
      <p:pic>
        <p:nvPicPr>
          <p:cNvPr id="11266" name="Picture 2" descr="Image Preview"/>
          <p:cNvPicPr>
            <a:picLocks noChangeAspect="1" noChangeArrowheads="1"/>
          </p:cNvPicPr>
          <p:nvPr/>
        </p:nvPicPr>
        <p:blipFill>
          <a:blip r:embed="rId3" cstate="print"/>
          <a:srcRect/>
          <a:stretch>
            <a:fillRect/>
          </a:stretch>
        </p:blipFill>
        <p:spPr bwMode="auto">
          <a:xfrm>
            <a:off x="3886200" y="3429000"/>
            <a:ext cx="1600200" cy="242454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130_A_Bonus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2" name="Text Box 2"/>
          <p:cNvSpPr txBox="1">
            <a:spLocks noChangeArrowheads="1"/>
          </p:cNvSpPr>
          <p:nvPr/>
        </p:nvSpPr>
        <p:spPr bwMode="auto">
          <a:xfrm>
            <a:off x="1600200" y="1524000"/>
            <a:ext cx="3657600" cy="579438"/>
          </a:xfrm>
          <a:prstGeom prst="rect">
            <a:avLst/>
          </a:prstGeom>
          <a:noFill/>
          <a:ln w="9525">
            <a:noFill/>
            <a:miter lim="800000"/>
            <a:headEnd/>
            <a:tailEnd/>
          </a:ln>
          <a:effectLst/>
        </p:spPr>
        <p:txBody>
          <a:bodyPr wrap="square">
            <a:spAutoFit/>
          </a:bodyPr>
          <a:lstStyle/>
          <a:p>
            <a:pPr algn="ctr">
              <a:spcBef>
                <a:spcPct val="50000"/>
              </a:spcBef>
            </a:pPr>
            <a:r>
              <a:rPr lang="en-US" b="0" dirty="0">
                <a:solidFill>
                  <a:srgbClr val="FFFF00"/>
                </a:solidFill>
                <a:effectLst>
                  <a:outerShdw blurRad="38100" dist="38100" dir="2700000" algn="tl">
                    <a:srgbClr val="000000">
                      <a:alpha val="43137"/>
                    </a:srgbClr>
                  </a:outerShdw>
                </a:effectLst>
              </a:rPr>
              <a:t>Heb. 13:7, 24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lue"/>
          <p:cNvPicPr>
            <a:picLocks noChangeAspect="1" noChangeArrowheads="1"/>
          </p:cNvPicPr>
          <p:nvPr/>
        </p:nvPicPr>
        <p:blipFill>
          <a:blip r:embed="rId2" cstate="print"/>
          <a:srcRect/>
          <a:stretch>
            <a:fillRect/>
          </a:stretch>
        </p:blipFill>
        <p:spPr bwMode="auto">
          <a:xfrm>
            <a:off x="-609600" y="-457200"/>
            <a:ext cx="9753600" cy="7315200"/>
          </a:xfrm>
          <a:prstGeom prst="rect">
            <a:avLst/>
          </a:prstGeom>
          <a:noFill/>
        </p:spPr>
      </p:pic>
      <p:sp>
        <p:nvSpPr>
          <p:cNvPr id="31746" name="Text Box 2"/>
          <p:cNvSpPr txBox="1">
            <a:spLocks noChangeArrowheads="1"/>
          </p:cNvSpPr>
          <p:nvPr/>
        </p:nvSpPr>
        <p:spPr bwMode="auto">
          <a:xfrm>
            <a:off x="1828800" y="-148888"/>
            <a:ext cx="7010400" cy="5940088"/>
          </a:xfrm>
          <a:prstGeom prst="rect">
            <a:avLst/>
          </a:prstGeom>
          <a:noFill/>
          <a:ln w="9525">
            <a:noFill/>
            <a:miter lim="800000"/>
            <a:headEnd/>
            <a:tailEnd/>
          </a:ln>
          <a:effectLst/>
        </p:spPr>
        <p:txBody>
          <a:bodyPr wrap="square">
            <a:spAutoFit/>
          </a:bodyPr>
          <a:lstStyle/>
          <a:p>
            <a:pPr algn="ctr">
              <a:spcBef>
                <a:spcPct val="50000"/>
              </a:spcBef>
            </a:pPr>
            <a:r>
              <a:rPr lang="en-US" sz="9500" b="0" dirty="0">
                <a:solidFill>
                  <a:schemeClr val="bg1"/>
                </a:solidFill>
                <a:effectLst>
                  <a:outerShdw blurRad="38100" dist="38100" dir="2700000" algn="tl">
                    <a:srgbClr val="000000">
                      <a:alpha val="43137"/>
                    </a:srgbClr>
                  </a:outerShdw>
                </a:effectLst>
                <a:latin typeface="43" pitchFamily="34" charset="0"/>
              </a:rPr>
              <a:t>“What does it </a:t>
            </a:r>
            <a:r>
              <a:rPr lang="en-US" sz="9500" b="0" dirty="0" smtClean="0">
                <a:solidFill>
                  <a:schemeClr val="bg1"/>
                </a:solidFill>
                <a:effectLst>
                  <a:outerShdw blurRad="38100" dist="38100" dir="2700000" algn="tl">
                    <a:srgbClr val="000000">
                      <a:alpha val="43137"/>
                    </a:srgbClr>
                  </a:outerShdw>
                </a:effectLst>
                <a:latin typeface="43" pitchFamily="34" charset="0"/>
              </a:rPr>
              <a:t>mean </a:t>
            </a:r>
            <a:r>
              <a:rPr lang="en-US" sz="9500" b="0" dirty="0">
                <a:solidFill>
                  <a:schemeClr val="bg1"/>
                </a:solidFill>
                <a:effectLst>
                  <a:outerShdw blurRad="38100" dist="38100" dir="2700000" algn="tl">
                    <a:srgbClr val="000000">
                      <a:alpha val="43137"/>
                    </a:srgbClr>
                  </a:outerShdw>
                </a:effectLst>
                <a:latin typeface="43" pitchFamily="34" charset="0"/>
              </a:rPr>
              <a:t>to be a church member?”</a:t>
            </a:r>
          </a:p>
        </p:txBody>
      </p:sp>
      <p:pic>
        <p:nvPicPr>
          <p:cNvPr id="4" name="Picture 3" descr="Congregational singing.jpg"/>
          <p:cNvPicPr>
            <a:picLocks noChangeAspect="1"/>
          </p:cNvPicPr>
          <p:nvPr/>
        </p:nvPicPr>
        <p:blipFill>
          <a:blip r:embed="rId3" cstate="print"/>
          <a:stretch>
            <a:fillRect/>
          </a:stretch>
        </p:blipFill>
        <p:spPr>
          <a:xfrm>
            <a:off x="-221742" y="632639"/>
            <a:ext cx="2355342" cy="3939361"/>
          </a:xfrm>
          <a:prstGeom prst="rect">
            <a:avLst/>
          </a:prstGeom>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48_A_Bonus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8" name="Text Box 2"/>
          <p:cNvSpPr txBox="1">
            <a:spLocks noChangeArrowheads="1"/>
          </p:cNvSpPr>
          <p:nvPr/>
        </p:nvSpPr>
        <p:spPr bwMode="auto">
          <a:xfrm>
            <a:off x="533400" y="304800"/>
            <a:ext cx="8229600" cy="579438"/>
          </a:xfrm>
          <a:prstGeom prst="rect">
            <a:avLst/>
          </a:prstGeom>
          <a:noFill/>
          <a:ln w="9525">
            <a:noFill/>
            <a:miter lim="800000"/>
            <a:headEnd/>
            <a:tailEnd/>
          </a:ln>
          <a:effectLst/>
        </p:spPr>
        <p:txBody>
          <a:bodyPr>
            <a:spAutoFit/>
          </a:bodyPr>
          <a:lstStyle/>
          <a:p>
            <a:pPr algn="ctr">
              <a:spcBef>
                <a:spcPct val="50000"/>
              </a:spcBef>
            </a:pPr>
            <a:r>
              <a:rPr lang="en-US" b="0" dirty="0" smtClean="0">
                <a:solidFill>
                  <a:schemeClr val="bg1"/>
                </a:solidFill>
                <a:effectLst>
                  <a:outerShdw blurRad="38100" dist="38100" dir="2700000" algn="tl">
                    <a:srgbClr val="000000">
                      <a:alpha val="43137"/>
                    </a:srgbClr>
                  </a:outerShdw>
                </a:effectLst>
                <a:latin typeface="Anagram" pitchFamily="2" charset="0"/>
              </a:rPr>
              <a:t>3. Become </a:t>
            </a:r>
            <a:r>
              <a:rPr lang="en-US" b="0" dirty="0">
                <a:solidFill>
                  <a:schemeClr val="bg1"/>
                </a:solidFill>
                <a:effectLst>
                  <a:outerShdw blurRad="38100" dist="38100" dir="2700000" algn="tl">
                    <a:srgbClr val="000000">
                      <a:alpha val="43137"/>
                    </a:srgbClr>
                  </a:outerShdw>
                </a:effectLst>
                <a:latin typeface="Anagram" pitchFamily="2" charset="0"/>
              </a:rPr>
              <a:t>a team player</a:t>
            </a:r>
          </a:p>
        </p:txBody>
      </p:sp>
      <p:sp>
        <p:nvSpPr>
          <p:cNvPr id="5" name="TextBox 4"/>
          <p:cNvSpPr txBox="1"/>
          <p:nvPr/>
        </p:nvSpPr>
        <p:spPr>
          <a:xfrm>
            <a:off x="3581400" y="2286000"/>
            <a:ext cx="4191000" cy="584775"/>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Hitchhiker</a:t>
            </a:r>
            <a:endParaRPr lang="en-US" dirty="0">
              <a:solidFill>
                <a:srgbClr val="FFFF00"/>
              </a:solidFill>
              <a:effectLst>
                <a:outerShdw blurRad="38100" dist="38100" dir="2700000" algn="tl">
                  <a:srgbClr val="000000">
                    <a:alpha val="43137"/>
                  </a:srgbClr>
                </a:outerShdw>
              </a:effectLst>
            </a:endParaRPr>
          </a:p>
        </p:txBody>
      </p:sp>
      <p:pic>
        <p:nvPicPr>
          <p:cNvPr id="5122" name="Picture 2" descr="http://tbn0.google.com/images?q=tbn:CipYhDjNbVAGMM:http://www.dreadcentral.com/img/reviews/hitchb.jpg">
            <a:hlinkClick r:id="rId3"/>
          </p:cNvPr>
          <p:cNvPicPr>
            <a:picLocks noChangeAspect="1" noChangeArrowheads="1"/>
          </p:cNvPicPr>
          <p:nvPr/>
        </p:nvPicPr>
        <p:blipFill>
          <a:blip r:embed="rId4" cstate="print"/>
          <a:srcRect/>
          <a:stretch>
            <a:fillRect/>
          </a:stretch>
        </p:blipFill>
        <p:spPr bwMode="auto">
          <a:xfrm>
            <a:off x="5791200" y="4648200"/>
            <a:ext cx="1850018"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043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36867" name="Rectangle 3"/>
          <p:cNvSpPr>
            <a:spLocks noGrp="1" noChangeArrowheads="1"/>
          </p:cNvSpPr>
          <p:nvPr>
            <p:ph type="body" idx="1"/>
          </p:nvPr>
        </p:nvSpPr>
        <p:spPr>
          <a:xfrm>
            <a:off x="381000" y="76200"/>
            <a:ext cx="8229600" cy="1219200"/>
          </a:xfrm>
          <a:solidFill>
            <a:srgbClr val="FF0000"/>
          </a:solidFill>
        </p:spPr>
        <p:txBody>
          <a:bodyPr/>
          <a:lstStyle/>
          <a:p>
            <a:pPr algn="ctr">
              <a:buFontTx/>
              <a:buNone/>
            </a:pPr>
            <a:r>
              <a:rPr lang="en-US" sz="3400" dirty="0">
                <a:solidFill>
                  <a:schemeClr val="bg1"/>
                </a:solidFill>
                <a:effectLst>
                  <a:outerShdw blurRad="38100" dist="38100" dir="2700000" algn="tl">
                    <a:srgbClr val="000000">
                      <a:alpha val="43137"/>
                    </a:srgbClr>
                  </a:outerShdw>
                </a:effectLst>
                <a:latin typeface="Tahoma" pitchFamily="34" charset="0"/>
              </a:rPr>
              <a:t>When we become members of </a:t>
            </a:r>
            <a:r>
              <a:rPr lang="en-US" sz="3400" dirty="0" smtClean="0">
                <a:solidFill>
                  <a:schemeClr val="bg1"/>
                </a:solidFill>
                <a:effectLst>
                  <a:outerShdw blurRad="38100" dist="38100" dir="2700000" algn="tl">
                    <a:srgbClr val="000000">
                      <a:alpha val="43137"/>
                    </a:srgbClr>
                  </a:outerShdw>
                </a:effectLst>
                <a:latin typeface="Tahoma" pitchFamily="34" charset="0"/>
              </a:rPr>
              <a:t>a congregation </a:t>
            </a:r>
            <a:r>
              <a:rPr lang="en-US" sz="3400" dirty="0">
                <a:solidFill>
                  <a:schemeClr val="bg1"/>
                </a:solidFill>
                <a:effectLst>
                  <a:outerShdw blurRad="38100" dist="38100" dir="2700000" algn="tl">
                    <a:srgbClr val="000000">
                      <a:alpha val="43137"/>
                    </a:srgbClr>
                  </a:outerShdw>
                </a:effectLst>
                <a:latin typeface="Tahoma" pitchFamily="34" charset="0"/>
              </a:rPr>
              <a:t>we take on </a:t>
            </a:r>
            <a:r>
              <a:rPr lang="en-US" sz="3400" dirty="0" smtClean="0">
                <a:solidFill>
                  <a:schemeClr val="bg1"/>
                </a:solidFill>
                <a:effectLst>
                  <a:outerShdw blurRad="38100" dist="38100" dir="2700000" algn="tl">
                    <a:srgbClr val="000000">
                      <a:alpha val="43137"/>
                    </a:srgbClr>
                  </a:outerShdw>
                </a:effectLst>
                <a:latin typeface="Tahoma" pitchFamily="34" charset="0"/>
              </a:rPr>
              <a:t>responsibility</a:t>
            </a:r>
            <a:endParaRPr lang="en-US" sz="3400" dirty="0">
              <a:solidFill>
                <a:schemeClr val="bg1"/>
              </a:solidFill>
              <a:effectLst>
                <a:outerShdw blurRad="38100" dist="38100" dir="2700000" algn="tl">
                  <a:srgbClr val="000000">
                    <a:alpha val="43137"/>
                  </a:srgbClr>
                </a:outerShdw>
              </a:effectLst>
              <a:latin typeface="Tahoma" pitchFamily="34" charset="0"/>
            </a:endParaRPr>
          </a:p>
        </p:txBody>
      </p:sp>
      <p:sp>
        <p:nvSpPr>
          <p:cNvPr id="6" name="TextBox 5"/>
          <p:cNvSpPr txBox="1"/>
          <p:nvPr/>
        </p:nvSpPr>
        <p:spPr>
          <a:xfrm>
            <a:off x="304800" y="1371600"/>
            <a:ext cx="8001000" cy="1077218"/>
          </a:xfrm>
          <a:prstGeom prst="rect">
            <a:avLst/>
          </a:prstGeom>
          <a:solidFill>
            <a:schemeClr val="accent2"/>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To help with the growth of the body 	(Eph 4:16)</a:t>
            </a:r>
            <a:endParaRPr lang="en-US"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600200" y="2667000"/>
            <a:ext cx="6934200" cy="584775"/>
          </a:xfrm>
          <a:prstGeom prst="rect">
            <a:avLst/>
          </a:prstGeom>
          <a:solidFill>
            <a:schemeClr val="accent2"/>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To help unify the body (Eph 4:3)</a:t>
            </a:r>
            <a:endParaRPr lang="en-US"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304800" y="3530025"/>
            <a:ext cx="8153400" cy="584775"/>
          </a:xfrm>
          <a:prstGeom prst="rect">
            <a:avLst/>
          </a:prstGeom>
          <a:solidFill>
            <a:schemeClr val="accent2"/>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To help purify the body (Eph 5:27) </a:t>
            </a:r>
            <a:endParaRPr lang="en-US"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371600" y="4409182"/>
            <a:ext cx="7772400" cy="1077218"/>
          </a:xfrm>
          <a:prstGeom prst="rect">
            <a:avLst/>
          </a:prstGeom>
          <a:solidFill>
            <a:schemeClr val="accent2"/>
          </a:solid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To help maintain the reputation of 	the body (Phil 2:15)</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050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41987" name="Rectangle 3"/>
          <p:cNvSpPr>
            <a:spLocks noGrp="1" noChangeArrowheads="1"/>
          </p:cNvSpPr>
          <p:nvPr>
            <p:ph type="body" idx="1"/>
          </p:nvPr>
        </p:nvSpPr>
        <p:spPr>
          <a:xfrm>
            <a:off x="-152400" y="304800"/>
            <a:ext cx="2971800" cy="1143000"/>
          </a:xfrm>
        </p:spPr>
        <p:txBody>
          <a:bodyPr/>
          <a:lstStyle/>
          <a:p>
            <a:pPr algn="ctr">
              <a:buNone/>
            </a:pPr>
            <a:r>
              <a:rPr lang="en-US" i="1" dirty="0">
                <a:solidFill>
                  <a:schemeClr val="bg1"/>
                </a:solidFill>
                <a:effectLst>
                  <a:outerShdw blurRad="38100" dist="38100" dir="2700000" algn="tl">
                    <a:srgbClr val="000000">
                      <a:alpha val="43137"/>
                    </a:srgbClr>
                  </a:outerShdw>
                </a:effectLst>
                <a:latin typeface="Tahoma" pitchFamily="34" charset="0"/>
              </a:rPr>
              <a:t>O</a:t>
            </a:r>
            <a:r>
              <a:rPr lang="en-US" i="1" dirty="0" smtClean="0">
                <a:solidFill>
                  <a:schemeClr val="bg1"/>
                </a:solidFill>
                <a:effectLst>
                  <a:outerShdw blurRad="38100" dist="38100" dir="2700000" algn="tl">
                    <a:srgbClr val="000000">
                      <a:alpha val="43137"/>
                    </a:srgbClr>
                  </a:outerShdw>
                </a:effectLst>
                <a:latin typeface="Tahoma" pitchFamily="34" charset="0"/>
              </a:rPr>
              <a:t>ur </a:t>
            </a:r>
            <a:r>
              <a:rPr lang="en-US" i="1" dirty="0">
                <a:solidFill>
                  <a:schemeClr val="bg1"/>
                </a:solidFill>
                <a:effectLst>
                  <a:outerShdw blurRad="38100" dist="38100" dir="2700000" algn="tl">
                    <a:srgbClr val="000000">
                      <a:alpha val="43137"/>
                    </a:srgbClr>
                  </a:outerShdw>
                </a:effectLst>
                <a:latin typeface="Tahoma" pitchFamily="34" charset="0"/>
              </a:rPr>
              <a:t>attitude and spirit has much to do with this responsibility</a:t>
            </a:r>
          </a:p>
        </p:txBody>
      </p:sp>
      <p:pic>
        <p:nvPicPr>
          <p:cNvPr id="5" name="Picture 4" descr="line.jpg"/>
          <p:cNvPicPr>
            <a:picLocks noChangeAspect="1"/>
          </p:cNvPicPr>
          <p:nvPr/>
        </p:nvPicPr>
        <p:blipFill>
          <a:blip r:embed="rId3" cstate="print"/>
          <a:stretch>
            <a:fillRect/>
          </a:stretch>
        </p:blipFill>
        <p:spPr>
          <a:xfrm>
            <a:off x="152400" y="3200400"/>
            <a:ext cx="2455843" cy="2038350"/>
          </a:xfrm>
          <a:prstGeom prst="rect">
            <a:avLst/>
          </a:prstGeom>
        </p:spPr>
      </p:pic>
    </p:spTree>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018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43011" name="Rectangle 3"/>
          <p:cNvSpPr>
            <a:spLocks noGrp="1" noChangeArrowheads="1"/>
          </p:cNvSpPr>
          <p:nvPr>
            <p:ph type="body" idx="1"/>
          </p:nvPr>
        </p:nvSpPr>
        <p:spPr>
          <a:xfrm>
            <a:off x="228600" y="228600"/>
            <a:ext cx="8229600" cy="762000"/>
          </a:xfrm>
        </p:spPr>
        <p:txBody>
          <a:bodyPr/>
          <a:lstStyle/>
          <a:p>
            <a:pPr>
              <a:buFontTx/>
              <a:buNone/>
            </a:pPr>
            <a:r>
              <a:rPr lang="en-US" b="1" dirty="0">
                <a:solidFill>
                  <a:schemeClr val="bg1"/>
                </a:solidFill>
                <a:effectLst>
                  <a:outerShdw blurRad="38100" dist="38100" dir="2700000" algn="tl">
                    <a:srgbClr val="000000">
                      <a:alpha val="43137"/>
                    </a:srgbClr>
                  </a:outerShdw>
                </a:effectLst>
                <a:latin typeface="Tahoma" pitchFamily="34" charset="0"/>
              </a:rPr>
              <a:t>Spirit of gratitude </a:t>
            </a:r>
          </a:p>
        </p:txBody>
      </p:sp>
      <p:sp>
        <p:nvSpPr>
          <p:cNvPr id="6" name="TextBox 5"/>
          <p:cNvSpPr txBox="1"/>
          <p:nvPr/>
        </p:nvSpPr>
        <p:spPr>
          <a:xfrm>
            <a:off x="228600" y="990600"/>
            <a:ext cx="80772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Spirit of enthusiasm </a:t>
            </a:r>
            <a:endParaRPr lang="en-US"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28600" y="1752600"/>
            <a:ext cx="49530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Spirit of diligence</a:t>
            </a:r>
            <a:endParaRPr lang="en-US"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4800" y="2438400"/>
            <a:ext cx="46482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Spirit of “open eyes”</a:t>
            </a:r>
            <a:endParaRPr lang="en-US"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04800" y="3200400"/>
            <a:ext cx="57912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Spirit of </a:t>
            </a:r>
            <a:r>
              <a:rPr lang="en-US" dirty="0" err="1" smtClean="0">
                <a:solidFill>
                  <a:schemeClr val="bg1"/>
                </a:solidFill>
                <a:effectLst>
                  <a:outerShdw blurRad="38100" dist="38100" dir="2700000" algn="tl">
                    <a:srgbClr val="000000">
                      <a:alpha val="43137"/>
                    </a:srgbClr>
                  </a:outerShdw>
                </a:effectLst>
              </a:rPr>
              <a:t>positiveness</a:t>
            </a:r>
            <a:endParaRPr lang="en-US"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304800" y="3962400"/>
            <a:ext cx="45720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Spirit of persistence</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99_A_Bonus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9155" name="Rectangle 3"/>
          <p:cNvSpPr>
            <a:spLocks noGrp="1" noChangeArrowheads="1"/>
          </p:cNvSpPr>
          <p:nvPr>
            <p:ph type="body" idx="1"/>
          </p:nvPr>
        </p:nvSpPr>
        <p:spPr>
          <a:xfrm>
            <a:off x="-838200" y="457200"/>
            <a:ext cx="8229600" cy="1143000"/>
          </a:xfrm>
          <a:noFill/>
          <a:ln>
            <a:noFill/>
          </a:ln>
        </p:spPr>
        <p:style>
          <a:lnRef idx="3">
            <a:schemeClr val="lt1"/>
          </a:lnRef>
          <a:fillRef idx="1">
            <a:schemeClr val="accent2"/>
          </a:fillRef>
          <a:effectRef idx="1">
            <a:schemeClr val="accent2"/>
          </a:effectRef>
          <a:fontRef idx="minor">
            <a:schemeClr val="lt1"/>
          </a:fontRef>
        </p:style>
        <p:txBody>
          <a:bodyPr/>
          <a:lstStyle/>
          <a:p>
            <a:pPr algn="ctr">
              <a:buFontTx/>
              <a:buNone/>
            </a:pPr>
            <a:r>
              <a:rPr lang="en-US" i="1" dirty="0">
                <a:effectLst>
                  <a:outerShdw blurRad="38100" dist="38100" dir="2700000" algn="tl">
                    <a:srgbClr val="000000">
                      <a:alpha val="43137"/>
                    </a:srgbClr>
                  </a:outerShdw>
                </a:effectLst>
                <a:latin typeface="Starfleet BdEx BT" pitchFamily="82" charset="0"/>
              </a:rPr>
              <a:t>What do you as a member owe?</a:t>
            </a:r>
          </a:p>
        </p:txBody>
      </p:sp>
      <p:sp>
        <p:nvSpPr>
          <p:cNvPr id="6" name="TextBox 5"/>
          <p:cNvSpPr txBox="1"/>
          <p:nvPr/>
        </p:nvSpPr>
        <p:spPr>
          <a:xfrm>
            <a:off x="1524000" y="1878450"/>
            <a:ext cx="83820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Need to attend </a:t>
            </a:r>
            <a:endParaRPr lang="en-US"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143000" y="2640450"/>
            <a:ext cx="92964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Need to be available to others </a:t>
            </a:r>
            <a:endParaRPr lang="en-US"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600200" y="3429000"/>
            <a:ext cx="87630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Need to support others </a:t>
            </a:r>
            <a:endParaRPr lang="en-US"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143000" y="4215825"/>
            <a:ext cx="4876800" cy="584775"/>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Need to praise God</a:t>
            </a:r>
            <a:endParaRPr lang="en-US" dirty="0">
              <a:solidFill>
                <a:schemeClr val="bg1"/>
              </a:solidFill>
              <a:effectLst>
                <a:outerShdw blurRad="38100" dist="38100" dir="2700000" algn="tl">
                  <a:srgbClr val="000000">
                    <a:alpha val="43137"/>
                  </a:srgbClr>
                </a:outerShdw>
              </a:effectLst>
            </a:endParaRPr>
          </a:p>
        </p:txBody>
      </p:sp>
      <p:pic>
        <p:nvPicPr>
          <p:cNvPr id="11" name="Picture 10" descr="j0300946"/>
          <p:cNvPicPr>
            <a:picLocks noChangeAspect="1" noChangeArrowheads="1"/>
          </p:cNvPicPr>
          <p:nvPr/>
        </p:nvPicPr>
        <p:blipFill>
          <a:blip r:embed="rId3" cstate="print"/>
          <a:srcRect/>
          <a:stretch>
            <a:fillRect/>
          </a:stretch>
        </p:blipFill>
        <p:spPr bwMode="auto">
          <a:xfrm>
            <a:off x="6501789" y="2819400"/>
            <a:ext cx="2369161"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011_C_Bonus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2" name="Text Box 2"/>
          <p:cNvSpPr txBox="1">
            <a:spLocks noChangeArrowheads="1"/>
          </p:cNvSpPr>
          <p:nvPr/>
        </p:nvSpPr>
        <p:spPr bwMode="auto">
          <a:xfrm>
            <a:off x="1981200" y="381000"/>
            <a:ext cx="6858000" cy="584775"/>
          </a:xfrm>
          <a:prstGeom prst="rect">
            <a:avLst/>
          </a:prstGeom>
          <a:noFill/>
          <a:ln w="9525">
            <a:noFill/>
            <a:miter lim="800000"/>
            <a:headEnd/>
            <a:tailEnd/>
          </a:ln>
          <a:effectLst/>
        </p:spPr>
        <p:txBody>
          <a:bodyPr wrap="square">
            <a:spAutoFit/>
          </a:bodyPr>
          <a:lstStyle/>
          <a:p>
            <a:pPr algn="ctr">
              <a:spcBef>
                <a:spcPct val="50000"/>
              </a:spcBef>
            </a:pPr>
            <a:r>
              <a:rPr lang="en-US" dirty="0" smtClean="0">
                <a:effectLst>
                  <a:outerShdw blurRad="38100" dist="38100" dir="2700000" algn="tl">
                    <a:srgbClr val="000000">
                      <a:alpha val="43137"/>
                    </a:srgbClr>
                  </a:outerShdw>
                </a:effectLst>
              </a:rPr>
              <a:t>This is what it means to belong</a:t>
            </a:r>
            <a:endParaRPr lang="en-US" dirty="0">
              <a:effectLst>
                <a:outerShdw blurRad="38100" dist="38100" dir="2700000" algn="tl">
                  <a:srgbClr val="000000">
                    <a:alpha val="43137"/>
                  </a:srgbClr>
                </a:outerShdw>
              </a:effectLst>
            </a:endParaRPr>
          </a:p>
        </p:txBody>
      </p:sp>
      <p:pic>
        <p:nvPicPr>
          <p:cNvPr id="5" name="Picture 4" descr="http://www.findthechurch.com/tx/amarilloOlsenPk1.jpg"/>
          <p:cNvPicPr>
            <a:picLocks noChangeAspect="1" noChangeArrowheads="1"/>
          </p:cNvPicPr>
          <p:nvPr/>
        </p:nvPicPr>
        <p:blipFill>
          <a:blip r:embed="rId3" cstate="print"/>
          <a:srcRect/>
          <a:stretch>
            <a:fillRect/>
          </a:stretch>
        </p:blipFill>
        <p:spPr bwMode="auto">
          <a:xfrm>
            <a:off x="2667000" y="2362200"/>
            <a:ext cx="5360577" cy="2514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ock1"/>
          <p:cNvPicPr>
            <a:picLocks noChangeAspect="1" noChangeArrowheads="1"/>
          </p:cNvPicPr>
          <p:nvPr/>
        </p:nvPicPr>
        <p:blipFill>
          <a:blip r:embed="rId2" cstate="print"/>
          <a:srcRect/>
          <a:stretch>
            <a:fillRect/>
          </a:stretch>
        </p:blipFill>
        <p:spPr bwMode="auto">
          <a:xfrm>
            <a:off x="0" y="0"/>
            <a:ext cx="9144000" cy="7239000"/>
          </a:xfrm>
          <a:prstGeom prst="rect">
            <a:avLst/>
          </a:prstGeom>
          <a:noFill/>
        </p:spPr>
      </p:pic>
      <p:sp>
        <p:nvSpPr>
          <p:cNvPr id="32770" name="Text Box 2"/>
          <p:cNvSpPr txBox="1">
            <a:spLocks noChangeArrowheads="1"/>
          </p:cNvSpPr>
          <p:nvPr/>
        </p:nvSpPr>
        <p:spPr bwMode="auto">
          <a:xfrm>
            <a:off x="1371600" y="838200"/>
            <a:ext cx="4267200" cy="366713"/>
          </a:xfrm>
          <a:prstGeom prst="rect">
            <a:avLst/>
          </a:prstGeom>
          <a:noFill/>
          <a:ln w="9525">
            <a:noFill/>
            <a:miter lim="800000"/>
            <a:headEnd/>
            <a:tailEnd/>
          </a:ln>
          <a:effectLst/>
        </p:spPr>
        <p:txBody>
          <a:bodyPr>
            <a:spAutoFit/>
          </a:bodyPr>
          <a:lstStyle/>
          <a:p>
            <a:pPr>
              <a:spcBef>
                <a:spcPct val="50000"/>
              </a:spcBef>
            </a:pPr>
            <a:endParaRPr lang="en-US" sz="1800" b="0" dirty="0">
              <a:latin typeface="Arial" charset="0"/>
            </a:endParaRPr>
          </a:p>
        </p:txBody>
      </p:sp>
      <p:sp>
        <p:nvSpPr>
          <p:cNvPr id="32771" name="Text Box 3"/>
          <p:cNvSpPr txBox="1">
            <a:spLocks noChangeArrowheads="1"/>
          </p:cNvSpPr>
          <p:nvPr/>
        </p:nvSpPr>
        <p:spPr bwMode="auto">
          <a:xfrm>
            <a:off x="914400" y="1185208"/>
            <a:ext cx="7391400" cy="1938992"/>
          </a:xfrm>
          <a:prstGeom prst="rect">
            <a:avLst/>
          </a:prstGeom>
          <a:noFill/>
          <a:ln w="9525">
            <a:noFill/>
            <a:miter lim="800000"/>
            <a:headEnd/>
            <a:tailEnd/>
          </a:ln>
          <a:effectLst/>
        </p:spPr>
        <p:txBody>
          <a:bodyPr>
            <a:spAutoFit/>
          </a:bodyPr>
          <a:lstStyle/>
          <a:p>
            <a:pPr algn="ctr">
              <a:spcBef>
                <a:spcPct val="50000"/>
              </a:spcBef>
            </a:pPr>
            <a:r>
              <a:rPr lang="en-US" sz="6000" b="0" dirty="0">
                <a:effectLst>
                  <a:outerShdw blurRad="38100" dist="38100" dir="2700000" algn="tl">
                    <a:srgbClr val="000000">
                      <a:alpha val="43137"/>
                    </a:srgbClr>
                  </a:outerShdw>
                </a:effectLst>
                <a:latin typeface="Papyrus" pitchFamily="66" charset="0"/>
              </a:rPr>
              <a:t>What Does It Mean To </a:t>
            </a:r>
            <a:r>
              <a:rPr lang="en-US" sz="6000" b="0" dirty="0" smtClean="0">
                <a:effectLst>
                  <a:outerShdw blurRad="38100" dist="38100" dir="2700000" algn="tl">
                    <a:srgbClr val="000000">
                      <a:alpha val="43137"/>
                    </a:srgbClr>
                  </a:outerShdw>
                </a:effectLst>
                <a:latin typeface="Papyrus" pitchFamily="66" charset="0"/>
              </a:rPr>
              <a:t>Belong?</a:t>
            </a:r>
            <a:endParaRPr lang="en-US" sz="6000" b="0" dirty="0">
              <a:effectLst>
                <a:outerShdw blurRad="38100" dist="38100" dir="2700000" algn="tl">
                  <a:srgbClr val="000000">
                    <a:alpha val="43137"/>
                  </a:srgbClr>
                </a:outerShdw>
              </a:effectLst>
              <a:latin typeface="Papyrus" pitchFamily="66" charset="0"/>
            </a:endParaRPr>
          </a:p>
        </p:txBody>
      </p:sp>
      <p:pic>
        <p:nvPicPr>
          <p:cNvPr id="25604" name="Picture 4" descr="http://www.findthechurch.com/tx/amarilloOlsenPk1.jpg"/>
          <p:cNvPicPr>
            <a:picLocks noChangeAspect="1" noChangeArrowheads="1"/>
          </p:cNvPicPr>
          <p:nvPr/>
        </p:nvPicPr>
        <p:blipFill>
          <a:blip r:embed="rId3" cstate="print"/>
          <a:srcRect/>
          <a:stretch>
            <a:fillRect/>
          </a:stretch>
        </p:blipFill>
        <p:spPr bwMode="auto">
          <a:xfrm>
            <a:off x="1676400" y="3200400"/>
            <a:ext cx="5360577" cy="2514600"/>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own round"/>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30722" name="Text Box 2"/>
          <p:cNvSpPr txBox="1">
            <a:spLocks noChangeArrowheads="1"/>
          </p:cNvSpPr>
          <p:nvPr/>
        </p:nvSpPr>
        <p:spPr bwMode="auto">
          <a:xfrm>
            <a:off x="898525" y="617538"/>
            <a:ext cx="7331075" cy="707886"/>
          </a:xfrm>
          <a:prstGeom prst="rect">
            <a:avLst/>
          </a:prstGeom>
          <a:noFill/>
          <a:ln w="9525">
            <a:noFill/>
            <a:miter lim="800000"/>
            <a:headEnd/>
            <a:tailEnd/>
          </a:ln>
          <a:effectLst/>
        </p:spPr>
        <p:txBody>
          <a:bodyPr>
            <a:spAutoFit/>
          </a:bodyPr>
          <a:lstStyle/>
          <a:p>
            <a:pPr algn="ctr"/>
            <a:r>
              <a:rPr lang="en-US" sz="4000" u="sng" dirty="0">
                <a:solidFill>
                  <a:schemeClr val="bg1"/>
                </a:solidFill>
                <a:effectLst>
                  <a:outerShdw blurRad="38100" dist="38100" dir="2700000" algn="tl">
                    <a:srgbClr val="000000">
                      <a:alpha val="43137"/>
                    </a:srgbClr>
                  </a:outerShdw>
                </a:effectLst>
              </a:rPr>
              <a:t>A Christian is three </a:t>
            </a:r>
            <a:r>
              <a:rPr lang="en-US" sz="4000" u="sng" dirty="0" smtClean="0">
                <a:solidFill>
                  <a:schemeClr val="bg1"/>
                </a:solidFill>
                <a:effectLst>
                  <a:outerShdw blurRad="38100" dist="38100" dir="2700000" algn="tl">
                    <a:srgbClr val="000000">
                      <a:alpha val="43137"/>
                    </a:srgbClr>
                  </a:outerShdw>
                </a:effectLst>
              </a:rPr>
              <a:t>things:</a:t>
            </a:r>
            <a:endParaRPr lang="en-US" sz="4000" u="sng"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838200" y="1524000"/>
            <a:ext cx="6781800" cy="707886"/>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1. He is a </a:t>
            </a:r>
            <a:r>
              <a:rPr lang="en-US" sz="4000" dirty="0" smtClean="0">
                <a:solidFill>
                  <a:srgbClr val="FF0000"/>
                </a:solidFill>
                <a:effectLst>
                  <a:outerShdw blurRad="38100" dist="38100" dir="2700000" algn="tl">
                    <a:srgbClr val="000000">
                      <a:alpha val="43137"/>
                    </a:srgbClr>
                  </a:outerShdw>
                </a:effectLst>
              </a:rPr>
              <a:t>B</a:t>
            </a:r>
            <a:r>
              <a:rPr lang="en-US" dirty="0" smtClean="0">
                <a:solidFill>
                  <a:srgbClr val="FFFF00"/>
                </a:solidFill>
                <a:effectLst>
                  <a:outerShdw blurRad="38100" dist="38100" dir="2700000" algn="tl">
                    <a:srgbClr val="000000">
                      <a:alpha val="43137"/>
                    </a:srgbClr>
                  </a:outerShdw>
                </a:effectLst>
              </a:rPr>
              <a:t>eliever</a:t>
            </a:r>
            <a:endParaRPr lang="en-US"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838200" y="2209800"/>
            <a:ext cx="4800600" cy="707886"/>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2. He is a </a:t>
            </a:r>
            <a:r>
              <a:rPr lang="en-US" sz="4000" dirty="0" err="1" smtClean="0">
                <a:solidFill>
                  <a:srgbClr val="FF0000"/>
                </a:solidFill>
                <a:effectLst>
                  <a:outerShdw blurRad="38100" dist="38100" dir="2700000" algn="tl">
                    <a:srgbClr val="000000">
                      <a:alpha val="43137"/>
                    </a:srgbClr>
                  </a:outerShdw>
                </a:effectLst>
              </a:rPr>
              <a:t>B</a:t>
            </a:r>
            <a:r>
              <a:rPr lang="en-US" dirty="0" err="1" smtClean="0">
                <a:solidFill>
                  <a:srgbClr val="FFFF00"/>
                </a:solidFill>
                <a:effectLst>
                  <a:outerShdw blurRad="38100" dist="38100" dir="2700000" algn="tl">
                    <a:srgbClr val="000000">
                      <a:alpha val="43137"/>
                    </a:srgbClr>
                  </a:outerShdw>
                </a:effectLst>
              </a:rPr>
              <a:t>ecomer</a:t>
            </a:r>
            <a:endParaRPr lang="en-US"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838200" y="2920425"/>
            <a:ext cx="5257800" cy="707886"/>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3. He is a </a:t>
            </a:r>
            <a:r>
              <a:rPr lang="en-US" sz="4000" dirty="0" err="1" smtClean="0">
                <a:solidFill>
                  <a:srgbClr val="FF0000"/>
                </a:solidFill>
                <a:effectLst>
                  <a:outerShdw blurRad="38100" dist="38100" dir="2700000" algn="tl">
                    <a:srgbClr val="000000">
                      <a:alpha val="43137"/>
                    </a:srgbClr>
                  </a:outerShdw>
                </a:effectLst>
              </a:rPr>
              <a:t>B</a:t>
            </a:r>
            <a:r>
              <a:rPr lang="en-US" dirty="0" err="1" smtClean="0">
                <a:solidFill>
                  <a:srgbClr val="FFFF00"/>
                </a:solidFill>
                <a:effectLst>
                  <a:outerShdw blurRad="38100" dist="38100" dir="2700000" algn="tl">
                    <a:srgbClr val="000000">
                      <a:alpha val="43137"/>
                    </a:srgbClr>
                  </a:outerShdw>
                </a:effectLst>
              </a:rPr>
              <a:t>elonger</a:t>
            </a:r>
            <a:endParaRPr lang="en-US" dirty="0">
              <a:solidFill>
                <a:srgbClr val="FFFF00"/>
              </a:solidFill>
              <a:effectLst>
                <a:outerShdw blurRad="38100" dist="38100" dir="2700000" algn="tl">
                  <a:srgbClr val="000000">
                    <a:alpha val="43137"/>
                  </a:srgbClr>
                </a:outerShdw>
              </a:effectLst>
            </a:endParaRPr>
          </a:p>
        </p:txBody>
      </p:sp>
      <p:pic>
        <p:nvPicPr>
          <p:cNvPr id="9" name="Picture 8" descr="church puzzle.jpg"/>
          <p:cNvPicPr>
            <a:picLocks noChangeAspect="1"/>
          </p:cNvPicPr>
          <p:nvPr/>
        </p:nvPicPr>
        <p:blipFill>
          <a:blip r:embed="rId3" cstate="print"/>
          <a:stretch>
            <a:fillRect/>
          </a:stretch>
        </p:blipFill>
        <p:spPr>
          <a:xfrm>
            <a:off x="5181600" y="1371600"/>
            <a:ext cx="3710866" cy="43434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 playing here's the church.jpg"/>
          <p:cNvPicPr>
            <a:picLocks noChangeAspect="1"/>
          </p:cNvPicPr>
          <p:nvPr/>
        </p:nvPicPr>
        <p:blipFill>
          <a:blip r:embed="rId2" cstate="print"/>
          <a:stretch>
            <a:fillRect/>
          </a:stretch>
        </p:blipFill>
        <p:spPr>
          <a:xfrm>
            <a:off x="0" y="0"/>
            <a:ext cx="9144000" cy="711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533400"/>
            <a:ext cx="8229600" cy="584775"/>
          </a:xfrm>
          <a:prstGeom prst="rect">
            <a:avLst/>
          </a:prstGeom>
          <a:noFill/>
          <a:ln w="9525">
            <a:noFill/>
            <a:miter lim="800000"/>
            <a:headEnd/>
            <a:tailEnd/>
          </a:ln>
          <a:effectLst/>
        </p:spPr>
        <p:txBody>
          <a:bodyPr>
            <a:spAutoFit/>
          </a:bodyPr>
          <a:lstStyle/>
          <a:p>
            <a:pPr algn="ctr">
              <a:spcBef>
                <a:spcPct val="50000"/>
              </a:spcBef>
            </a:pPr>
            <a:r>
              <a:rPr lang="en-US" b="0" i="1" dirty="0" smtClean="0">
                <a:solidFill>
                  <a:srgbClr val="FFFF00"/>
                </a:solidFill>
                <a:effectLst>
                  <a:outerShdw blurRad="38100" dist="38100" dir="2700000" algn="tl">
                    <a:srgbClr val="000000">
                      <a:alpha val="43137"/>
                    </a:srgbClr>
                  </a:outerShdw>
                </a:effectLst>
              </a:rPr>
              <a:t>We </a:t>
            </a:r>
            <a:r>
              <a:rPr lang="en-US" b="0" i="1" dirty="0">
                <a:solidFill>
                  <a:srgbClr val="FFFF00"/>
                </a:solidFill>
                <a:effectLst>
                  <a:outerShdw blurRad="38100" dist="38100" dir="2700000" algn="tl">
                    <a:srgbClr val="000000">
                      <a:alpha val="43137"/>
                    </a:srgbClr>
                  </a:outerShdw>
                </a:effectLst>
              </a:rPr>
              <a:t>are sheep in the </a:t>
            </a:r>
            <a:r>
              <a:rPr lang="en-US" b="0" i="1" dirty="0" smtClean="0">
                <a:solidFill>
                  <a:srgbClr val="FFFF00"/>
                </a:solidFill>
                <a:effectLst>
                  <a:outerShdw blurRad="38100" dist="38100" dir="2700000" algn="tl">
                    <a:srgbClr val="000000">
                      <a:alpha val="43137"/>
                    </a:srgbClr>
                  </a:outerShdw>
                </a:effectLst>
              </a:rPr>
              <a:t>flock </a:t>
            </a:r>
            <a:r>
              <a:rPr lang="en-US" b="0" i="1" dirty="0">
                <a:solidFill>
                  <a:srgbClr val="FFFF00"/>
                </a:solidFill>
                <a:effectLst>
                  <a:outerShdw blurRad="38100" dist="38100" dir="2700000" algn="tl">
                    <a:srgbClr val="000000">
                      <a:alpha val="43137"/>
                    </a:srgbClr>
                  </a:outerShdw>
                </a:effectLst>
              </a:rPr>
              <a:t>(</a:t>
            </a:r>
            <a:r>
              <a:rPr lang="en-US" b="0" i="1" dirty="0" err="1">
                <a:solidFill>
                  <a:srgbClr val="FFFF00"/>
                </a:solidFill>
                <a:effectLst>
                  <a:outerShdw blurRad="38100" dist="38100" dir="2700000" algn="tl">
                    <a:srgbClr val="000000">
                      <a:alpha val="43137"/>
                    </a:srgbClr>
                  </a:outerShdw>
                </a:effectLst>
              </a:rPr>
              <a:t>Jn</a:t>
            </a:r>
            <a:r>
              <a:rPr lang="en-US" b="0" i="1" dirty="0">
                <a:solidFill>
                  <a:srgbClr val="FFFF00"/>
                </a:solidFill>
                <a:effectLst>
                  <a:outerShdw blurRad="38100" dist="38100" dir="2700000" algn="tl">
                    <a:srgbClr val="000000">
                      <a:alpha val="43137"/>
                    </a:srgbClr>
                  </a:outerShdw>
                </a:effectLst>
              </a:rPr>
              <a:t> 10:16</a:t>
            </a:r>
            <a:r>
              <a:rPr lang="en-US" b="0" i="1" dirty="0" smtClean="0">
                <a:solidFill>
                  <a:srgbClr val="FFFF00"/>
                </a:solidFill>
                <a:effectLst>
                  <a:outerShdw blurRad="38100" dist="38100" dir="2700000" algn="tl">
                    <a:srgbClr val="000000">
                      <a:alpha val="43137"/>
                    </a:srgbClr>
                  </a:outerShdw>
                </a:effectLst>
              </a:rPr>
              <a:t>)</a:t>
            </a:r>
            <a:endParaRPr lang="en-US" b="0" i="1" dirty="0">
              <a:solidFill>
                <a:srgbClr val="FFFF00"/>
              </a:solidFill>
              <a:effectLst>
                <a:outerShdw blurRad="38100" dist="38100" dir="2700000" algn="tl">
                  <a:srgbClr val="000000">
                    <a:alpha val="43137"/>
                  </a:srgbClr>
                </a:outerShdw>
              </a:effectLst>
            </a:endParaRPr>
          </a:p>
        </p:txBody>
      </p:sp>
      <p:pic>
        <p:nvPicPr>
          <p:cNvPr id="3" name="Picture 2" descr="IMG_0008.jpg"/>
          <p:cNvPicPr>
            <a:picLocks noChangeAspect="1"/>
          </p:cNvPicPr>
          <p:nvPr/>
        </p:nvPicPr>
        <p:blipFill>
          <a:blip r:embed="rId2" cstate="print"/>
          <a:stretch>
            <a:fillRect/>
          </a:stretch>
        </p:blipFill>
        <p:spPr>
          <a:xfrm>
            <a:off x="1219200" y="1219200"/>
            <a:ext cx="6705600" cy="51409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es 2.jpg"/>
          <p:cNvPicPr>
            <a:picLocks noChangeAspect="1"/>
          </p:cNvPicPr>
          <p:nvPr/>
        </p:nvPicPr>
        <p:blipFill>
          <a:blip r:embed="rId2" cstate="print"/>
          <a:stretch>
            <a:fillRect/>
          </a:stretch>
        </p:blipFill>
        <p:spPr>
          <a:xfrm>
            <a:off x="990600" y="1371600"/>
            <a:ext cx="6777588"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602" name="Text Box 2"/>
          <p:cNvSpPr txBox="1">
            <a:spLocks noChangeArrowheads="1"/>
          </p:cNvSpPr>
          <p:nvPr/>
        </p:nvSpPr>
        <p:spPr bwMode="auto">
          <a:xfrm>
            <a:off x="762000" y="457200"/>
            <a:ext cx="6858000" cy="579438"/>
          </a:xfrm>
          <a:prstGeom prst="rect">
            <a:avLst/>
          </a:prstGeom>
          <a:noFill/>
          <a:ln w="9525">
            <a:noFill/>
            <a:miter lim="800000"/>
            <a:headEnd/>
            <a:tailEnd/>
          </a:ln>
          <a:effectLst/>
        </p:spPr>
        <p:txBody>
          <a:bodyPr>
            <a:spAutoFit/>
          </a:bodyPr>
          <a:lstStyle/>
          <a:p>
            <a:pPr algn="ctr">
              <a:spcBef>
                <a:spcPct val="50000"/>
              </a:spcBef>
            </a:pPr>
            <a:r>
              <a:rPr lang="en-US" b="0" i="1" dirty="0" smtClean="0">
                <a:effectLst>
                  <a:outerShdw blurRad="38100" dist="38100" dir="2700000" algn="tl">
                    <a:srgbClr val="000000">
                      <a:alpha val="43137"/>
                    </a:srgbClr>
                  </a:outerShdw>
                </a:effectLst>
              </a:rPr>
              <a:t>We </a:t>
            </a:r>
            <a:r>
              <a:rPr lang="en-US" b="0" i="1" dirty="0">
                <a:effectLst>
                  <a:outerShdw blurRad="38100" dist="38100" dir="2700000" algn="tl">
                    <a:srgbClr val="000000">
                      <a:alpha val="43137"/>
                    </a:srgbClr>
                  </a:outerShdw>
                </a:effectLst>
              </a:rPr>
              <a:t>are branches </a:t>
            </a:r>
            <a:r>
              <a:rPr lang="en-US" b="0" i="1" dirty="0" smtClean="0">
                <a:effectLst>
                  <a:outerShdw blurRad="38100" dist="38100" dir="2700000" algn="tl">
                    <a:srgbClr val="000000">
                      <a:alpha val="43137"/>
                    </a:srgbClr>
                  </a:outerShdw>
                </a:effectLst>
              </a:rPr>
              <a:t>on </a:t>
            </a:r>
            <a:r>
              <a:rPr lang="en-US" b="0" i="1" dirty="0">
                <a:effectLst>
                  <a:outerShdw blurRad="38100" dist="38100" dir="2700000" algn="tl">
                    <a:srgbClr val="000000">
                      <a:alpha val="43137"/>
                    </a:srgbClr>
                  </a:outerShdw>
                </a:effectLst>
              </a:rPr>
              <a:t>a vine (</a:t>
            </a:r>
            <a:r>
              <a:rPr lang="en-US" b="0" i="1" dirty="0" err="1">
                <a:effectLst>
                  <a:outerShdw blurRad="38100" dist="38100" dir="2700000" algn="tl">
                    <a:srgbClr val="000000">
                      <a:alpha val="43137"/>
                    </a:srgbClr>
                  </a:outerShdw>
                </a:effectLst>
              </a:rPr>
              <a:t>Jn</a:t>
            </a:r>
            <a:r>
              <a:rPr lang="en-US" b="0" i="1" dirty="0">
                <a:effectLst>
                  <a:outerShdw blurRad="38100" dist="38100" dir="2700000" algn="tl">
                    <a:srgbClr val="000000">
                      <a:alpha val="43137"/>
                    </a:srgbClr>
                  </a:outerShdw>
                </a:effectLst>
              </a:rPr>
              <a:t> 15:5)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rown horizon"/>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4578" name="Text Box 2"/>
          <p:cNvSpPr txBox="1">
            <a:spLocks noChangeArrowheads="1"/>
          </p:cNvSpPr>
          <p:nvPr/>
        </p:nvSpPr>
        <p:spPr bwMode="auto">
          <a:xfrm>
            <a:off x="762000" y="304800"/>
            <a:ext cx="7391400" cy="579438"/>
          </a:xfrm>
          <a:prstGeom prst="rect">
            <a:avLst/>
          </a:prstGeom>
          <a:noFill/>
          <a:ln w="9525">
            <a:noFill/>
            <a:miter lim="800000"/>
            <a:headEnd/>
            <a:tailEnd/>
          </a:ln>
          <a:effectLst/>
        </p:spPr>
        <p:txBody>
          <a:bodyPr>
            <a:spAutoFit/>
          </a:bodyPr>
          <a:lstStyle/>
          <a:p>
            <a:pPr algn="ctr">
              <a:spcBef>
                <a:spcPct val="50000"/>
              </a:spcBef>
            </a:pPr>
            <a:r>
              <a:rPr lang="en-US" b="0" i="1" dirty="0" smtClean="0">
                <a:solidFill>
                  <a:schemeClr val="bg1"/>
                </a:solidFill>
                <a:effectLst>
                  <a:outerShdw blurRad="38100" dist="38100" dir="2700000" algn="tl">
                    <a:srgbClr val="000000">
                      <a:alpha val="43137"/>
                    </a:srgbClr>
                  </a:outerShdw>
                </a:effectLst>
              </a:rPr>
              <a:t>We </a:t>
            </a:r>
            <a:r>
              <a:rPr lang="en-US" b="0" i="1" dirty="0">
                <a:solidFill>
                  <a:schemeClr val="bg1"/>
                </a:solidFill>
                <a:effectLst>
                  <a:outerShdw blurRad="38100" dist="38100" dir="2700000" algn="tl">
                    <a:srgbClr val="000000">
                      <a:alpha val="43137"/>
                    </a:srgbClr>
                  </a:outerShdw>
                </a:effectLst>
              </a:rPr>
              <a:t>are citizens in the kingdom (</a:t>
            </a:r>
            <a:r>
              <a:rPr lang="en-US" b="0" i="1" dirty="0" err="1">
                <a:solidFill>
                  <a:schemeClr val="bg1"/>
                </a:solidFill>
                <a:effectLst>
                  <a:outerShdw blurRad="38100" dist="38100" dir="2700000" algn="tl">
                    <a:srgbClr val="000000">
                      <a:alpha val="43137"/>
                    </a:srgbClr>
                  </a:outerShdw>
                </a:effectLst>
              </a:rPr>
              <a:t>Jn</a:t>
            </a:r>
            <a:r>
              <a:rPr lang="en-US" b="0" i="1" dirty="0">
                <a:solidFill>
                  <a:schemeClr val="bg1"/>
                </a:solidFill>
                <a:effectLst>
                  <a:outerShdw blurRad="38100" dist="38100" dir="2700000" algn="tl">
                    <a:srgbClr val="000000">
                      <a:alpha val="43137"/>
                    </a:srgbClr>
                  </a:outerShdw>
                </a:effectLst>
              </a:rPr>
              <a:t> 3:5)</a:t>
            </a:r>
          </a:p>
        </p:txBody>
      </p:sp>
      <p:pic>
        <p:nvPicPr>
          <p:cNvPr id="4" name="Picture 8" descr="j0178910"/>
          <p:cNvPicPr>
            <a:picLocks noChangeAspect="1" noChangeArrowheads="1"/>
          </p:cNvPicPr>
          <p:nvPr/>
        </p:nvPicPr>
        <p:blipFill>
          <a:blip r:embed="rId3" cstate="print"/>
          <a:srcRect/>
          <a:stretch>
            <a:fillRect/>
          </a:stretch>
        </p:blipFill>
        <p:spPr bwMode="auto">
          <a:xfrm>
            <a:off x="7010400" y="990600"/>
            <a:ext cx="2359025" cy="3505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4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4" name="Text Box 2"/>
          <p:cNvSpPr txBox="1">
            <a:spLocks noChangeArrowheads="1"/>
          </p:cNvSpPr>
          <p:nvPr/>
        </p:nvSpPr>
        <p:spPr bwMode="auto">
          <a:xfrm>
            <a:off x="762000" y="381000"/>
            <a:ext cx="8077200" cy="584775"/>
          </a:xfrm>
          <a:prstGeom prst="rect">
            <a:avLst/>
          </a:prstGeom>
          <a:noFill/>
          <a:ln w="9525">
            <a:noFill/>
            <a:miter lim="800000"/>
            <a:headEnd/>
            <a:tailEnd/>
          </a:ln>
          <a:effectLst/>
        </p:spPr>
        <p:txBody>
          <a:bodyPr wrap="square">
            <a:spAutoFit/>
          </a:bodyPr>
          <a:lstStyle/>
          <a:p>
            <a:pPr>
              <a:spcBef>
                <a:spcPct val="50000"/>
              </a:spcBef>
            </a:pPr>
            <a:r>
              <a:rPr lang="en-US" b="0" i="1" dirty="0" smtClean="0">
                <a:solidFill>
                  <a:schemeClr val="bg1"/>
                </a:solidFill>
                <a:effectLst>
                  <a:outerShdw blurRad="38100" dist="38100" dir="2700000" algn="tl">
                    <a:srgbClr val="000000">
                      <a:alpha val="43137"/>
                    </a:srgbClr>
                  </a:outerShdw>
                </a:effectLst>
              </a:rPr>
              <a:t>We </a:t>
            </a:r>
            <a:r>
              <a:rPr lang="en-US" b="0" i="1" dirty="0">
                <a:solidFill>
                  <a:schemeClr val="bg1"/>
                </a:solidFill>
                <a:effectLst>
                  <a:outerShdw blurRad="38100" dist="38100" dir="2700000" algn="tl">
                    <a:srgbClr val="000000">
                      <a:alpha val="43137"/>
                    </a:srgbClr>
                  </a:outerShdw>
                </a:effectLst>
              </a:rPr>
              <a:t>are children in the family </a:t>
            </a:r>
            <a:r>
              <a:rPr lang="en-US" b="0" i="1" dirty="0" smtClean="0">
                <a:solidFill>
                  <a:schemeClr val="bg1"/>
                </a:solidFill>
                <a:effectLst>
                  <a:outerShdw blurRad="38100" dist="38100" dir="2700000" algn="tl">
                    <a:srgbClr val="000000">
                      <a:alpha val="43137"/>
                    </a:srgbClr>
                  </a:outerShdw>
                </a:effectLst>
              </a:rPr>
              <a:t>(</a:t>
            </a:r>
            <a:r>
              <a:rPr lang="en-US" b="0" i="1" dirty="0">
                <a:solidFill>
                  <a:schemeClr val="bg1"/>
                </a:solidFill>
                <a:effectLst>
                  <a:outerShdw blurRad="38100" dist="38100" dir="2700000" algn="tl">
                    <a:srgbClr val="000000">
                      <a:alpha val="43137"/>
                    </a:srgbClr>
                  </a:outerShdw>
                </a:effectLst>
              </a:rPr>
              <a:t>1 Tim 3:15)</a:t>
            </a:r>
          </a:p>
        </p:txBody>
      </p:sp>
      <p:pic>
        <p:nvPicPr>
          <p:cNvPr id="4" name="Picture 3" descr="children coloring.jpg"/>
          <p:cNvPicPr>
            <a:picLocks noChangeAspect="1"/>
          </p:cNvPicPr>
          <p:nvPr/>
        </p:nvPicPr>
        <p:blipFill>
          <a:blip r:embed="rId3" cstate="print"/>
          <a:srcRect l="771" b="30925"/>
          <a:stretch>
            <a:fillRect/>
          </a:stretch>
        </p:blipFill>
        <p:spPr>
          <a:xfrm>
            <a:off x="1143000" y="1676400"/>
            <a:ext cx="7065264" cy="46908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433</Words>
  <Application>Microsoft Office PowerPoint</Application>
  <PresentationFormat>On-screen Show (4:3)</PresentationFormat>
  <Paragraphs>51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43</vt:lpstr>
      <vt:lpstr>Papyrus</vt:lpstr>
      <vt:lpstr>Tahoma</vt:lpstr>
      <vt:lpstr>BONES</vt:lpstr>
      <vt:lpstr>Starfleet BdEx BT</vt:lpstr>
      <vt:lpstr>Anagram</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Charlestown Rd</dc:creator>
  <cp:lastModifiedBy>Olsen Park Pulpit Laptop</cp:lastModifiedBy>
  <cp:revision>89</cp:revision>
  <dcterms:created xsi:type="dcterms:W3CDTF">2008-05-20T18:14:05Z</dcterms:created>
  <dcterms:modified xsi:type="dcterms:W3CDTF">2011-04-16T04:18:26Z</dcterms:modified>
</cp:coreProperties>
</file>