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7" r:id="rId2"/>
    <p:sldId id="259" r:id="rId3"/>
    <p:sldId id="258"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71" autoAdjust="0"/>
  </p:normalViewPr>
  <p:slideViewPr>
    <p:cSldViewPr>
      <p:cViewPr varScale="1">
        <p:scale>
          <a:sx n="66" d="100"/>
          <a:sy n="66" d="100"/>
        </p:scale>
        <p:origin x="-12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Rectangle 3"/>
          <p:cNvSpPr>
            <a:spLocks noGrp="1"/>
          </p:cNvSpPr>
          <p:nvPr>
            <p:ph type="dt" sz="half" idx="10"/>
          </p:nvPr>
        </p:nvSpPr>
        <p:spPr>
          <a:xfrm>
            <a:off x="228600" y="6553200"/>
            <a:ext cx="2133600" cy="287782"/>
          </a:xfrm>
        </p:spPr>
        <p:txBody>
          <a:bodyPr/>
          <a:lstStyle/>
          <a:p>
            <a:fld id="{FCD4A1FF-D76B-4795-BB54-4AA7441FC709}" type="datetimeFigureOut">
              <a:rPr lang="en-US" smtClean="0"/>
              <a:pPr/>
              <a:t>11/21/2011</a:t>
            </a:fld>
            <a:endParaRPr lang="en-US"/>
          </a:p>
        </p:txBody>
      </p:sp>
      <p:sp>
        <p:nvSpPr>
          <p:cNvPr id="5" name="Rectangle 4"/>
          <p:cNvSpPr>
            <a:spLocks noGrp="1"/>
          </p:cNvSpPr>
          <p:nvPr>
            <p:ph type="ftr" sz="quarter" idx="11"/>
          </p:nvPr>
        </p:nvSpPr>
        <p:spPr>
          <a:xfrm>
            <a:off x="2895600" y="6553200"/>
            <a:ext cx="3429000" cy="287782"/>
          </a:xfrm>
        </p:spPr>
        <p:txBody>
          <a:bodyPr/>
          <a:lstStyle/>
          <a:p>
            <a:endParaRPr lang="en-US"/>
          </a:p>
        </p:txBody>
      </p:sp>
      <p:sp>
        <p:nvSpPr>
          <p:cNvPr id="6" name="Rectangle 5"/>
          <p:cNvSpPr>
            <a:spLocks noGrp="1"/>
          </p:cNvSpPr>
          <p:nvPr>
            <p:ph type="sldNum" sz="quarter" idx="12"/>
          </p:nvPr>
        </p:nvSpPr>
        <p:spPr>
          <a:xfrm>
            <a:off x="6858000" y="6553200"/>
            <a:ext cx="2057400" cy="287782"/>
          </a:xfrm>
        </p:spPr>
        <p:txBody>
          <a:bodyPr/>
          <a:lstStyle/>
          <a:p>
            <a:fld id="{5509821E-890D-4BBD-81D5-CE7F33729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09821E-890D-4BBD-81D5-CE7F337297CF}" type="slidenum">
              <a:rPr lang="en-US" smtClean="0"/>
              <a:pPr/>
              <a:t>‹#›</a:t>
            </a:fld>
            <a:endParaRPr lang="en-US"/>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Rectangle 3"/>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5" name="Rectangle 4"/>
          <p:cNvSpPr>
            <a:spLocks noGrp="1"/>
          </p:cNvSpPr>
          <p:nvPr>
            <p:ph type="ftr" sz="quarter" idx="11"/>
          </p:nvPr>
        </p:nvSpPr>
        <p:spPr/>
        <p:txBody>
          <a:bodyPr/>
          <a:lstStyle/>
          <a:p>
            <a:endParaRPr lang="en-US"/>
          </a:p>
        </p:txBody>
      </p:sp>
      <p:sp>
        <p:nvSpPr>
          <p:cNvPr id="6" name="Rectangle 5"/>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3" name="Rectangle 2"/>
          <p:cNvSpPr>
            <a:spLocks noGrp="1"/>
          </p:cNvSpPr>
          <p:nvPr>
            <p:ph type="ftr" sz="quarter" idx="11"/>
          </p:nvPr>
        </p:nvSpPr>
        <p:spPr/>
        <p:txBody>
          <a:bodyPr/>
          <a:lstStyle/>
          <a:p>
            <a:endParaRPr lang="en-US"/>
          </a:p>
        </p:txBody>
      </p:sp>
      <p:sp>
        <p:nvSpPr>
          <p:cNvPr id="4" name="Rectangle 3"/>
          <p:cNvSpPr>
            <a:spLocks noGrp="1"/>
          </p:cNvSpPr>
          <p:nvPr>
            <p:ph type="sldNum" sz="quarter" idx="12"/>
          </p:nvPr>
        </p:nvSpPr>
        <p:spPr/>
        <p:txBody>
          <a:bodyPr/>
          <a:lstStyle/>
          <a:p>
            <a:fld id="{5509821E-890D-4BBD-81D5-CE7F33729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509821E-890D-4BBD-81D5-CE7F337297CF}" type="slidenum">
              <a:rPr lang="en-US" smtClean="0"/>
              <a:pPr/>
              <a:t>‹#›</a:t>
            </a:fld>
            <a:endParaRPr lang="en-US"/>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Rectangle 4"/>
          <p:cNvSpPr>
            <a:spLocks noGrp="1"/>
          </p:cNvSpPr>
          <p:nvPr>
            <p:ph type="dt" sz="half" idx="10"/>
          </p:nvPr>
        </p:nvSpPr>
        <p:spPr/>
        <p:txBody>
          <a:bodyPr/>
          <a:lstStyle/>
          <a:p>
            <a:fld id="{FCD4A1FF-D76B-4795-BB54-4AA7441FC709}" type="datetimeFigureOut">
              <a:rPr lang="en-US" smtClean="0"/>
              <a:pPr/>
              <a:t>11/21/2011</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5509821E-890D-4BBD-81D5-CE7F337297CF}" type="slidenum">
              <a:rPr lang="en-US" smtClean="0"/>
              <a:pPr/>
              <a:t>‹#›</a:t>
            </a:fld>
            <a:endParaRPr lang="en-US"/>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FCD4A1FF-D76B-4795-BB54-4AA7441FC709}" type="datetimeFigureOut">
              <a:rPr lang="en-US" smtClean="0"/>
              <a:pPr/>
              <a:t>11/21/2011</a:t>
            </a:fld>
            <a:endParaRPr lang="en-US"/>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5509821E-890D-4BBD-81D5-CE7F337297CF}" type="slidenum">
              <a:rPr lang="en-US" smtClean="0"/>
              <a:pPr/>
              <a:t>‹#›</a:t>
            </a:fld>
            <a:endParaRPr lang="en-US"/>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dirty="0" smtClean="0">
                <a:solidFill>
                  <a:schemeClr val="tx1"/>
                </a:solidFill>
                <a:latin typeface="+mj-lt"/>
                <a:ea typeface="+mj-ea"/>
                <a:cs typeface="+mj-cs"/>
              </a:rPr>
              <a:t>John 7:15-24</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b="1" dirty="0" smtClean="0"/>
              <a:t>And the Jews marveled, saying, “How does this Man know letters, having never studied?” Jesus answered them and said, “My doctrine is not Mine, but His who sent Me. If anyone wants to do His will, he shall know concerning the doctrine, whether it is from God or whether I speak on My own authority. He who speaks from himself seeks his own glory; but He who seeks the glory of the One who sent Him is true, and no unrighteousness is in Him. Did not Moses give you the law, yet none of you keeps the law? Why do you seek to kill Me?”…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dirty="0" smtClean="0">
                <a:solidFill>
                  <a:schemeClr val="tx1"/>
                </a:solidFill>
                <a:latin typeface="+mj-lt"/>
                <a:ea typeface="+mj-ea"/>
                <a:cs typeface="+mj-cs"/>
              </a:rPr>
              <a:t>John 7:15-24</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b="1" dirty="0" smtClean="0"/>
              <a:t>…The people answered and said, “You have a demon. Who is seeking to kill You?”  Jesus answered and said to them, “I did one work, and you all marvel. Moses therefore gave you circumcision (not that it is from Moses, but from the fathers), and you circumcise a man on the Sabbath. If a man receives circumcision on the Sabbath, so that the law of Moses should not be broken, are you angry with Me because I made a man completely well on the Sabbath? Do not judge according to appearance, but judge with righteous judgment.”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Judging From Appearances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buNone/>
            </a:pPr>
            <a:r>
              <a:rPr lang="en-US" sz="4000" b="1" dirty="0" smtClean="0"/>
              <a:t>I</a:t>
            </a:r>
            <a:r>
              <a:rPr lang="en-US" sz="4000" b="1" dirty="0"/>
              <a:t>. “Judge Not” (</a:t>
            </a:r>
            <a:r>
              <a:rPr lang="en-US" sz="4000" dirty="0"/>
              <a:t>Matthew 7:1-5</a:t>
            </a:r>
            <a:r>
              <a:rPr lang="en-US" sz="4000" dirty="0" smtClean="0"/>
              <a:t>).</a:t>
            </a:r>
            <a:endParaRPr lang="en-US" sz="4000" dirty="0"/>
          </a:p>
          <a:p>
            <a:pPr algn="ctr">
              <a:spcBef>
                <a:spcPts val="1800"/>
              </a:spcBef>
            </a:pPr>
            <a:r>
              <a:rPr lang="en-US" sz="3600" dirty="0"/>
              <a:t>1 Corinthians 5:9-6:5</a:t>
            </a:r>
          </a:p>
          <a:p>
            <a:pPr algn="ctr"/>
            <a:r>
              <a:rPr lang="en-US" sz="3600" dirty="0"/>
              <a:t>1 Corinthians 14:29 </a:t>
            </a:r>
          </a:p>
          <a:p>
            <a:pPr algn="ctr"/>
            <a:r>
              <a:rPr lang="en-US" sz="3600" dirty="0"/>
              <a:t>1 Corinthians 11:27-31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Judging From Appearances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66738" indent="-566738">
              <a:buNone/>
              <a:tabLst>
                <a:tab pos="174625" algn="l"/>
              </a:tabLst>
            </a:pPr>
            <a:r>
              <a:rPr lang="en-US" sz="4400" b="1" dirty="0" smtClean="0"/>
              <a:t>II</a:t>
            </a:r>
            <a:r>
              <a:rPr lang="en-US" sz="4400" b="1" dirty="0"/>
              <a:t>. Samuel’s Mistake </a:t>
            </a:r>
            <a:r>
              <a:rPr lang="en-US" sz="4400" dirty="0"/>
              <a:t>(1 </a:t>
            </a:r>
            <a:r>
              <a:rPr lang="en-US" sz="4400" dirty="0" smtClean="0"/>
              <a:t>Sam. </a:t>
            </a:r>
            <a:r>
              <a:rPr lang="en-US" sz="4400" dirty="0"/>
              <a:t>16:6, 7</a:t>
            </a:r>
            <a:r>
              <a:rPr lang="en-US" sz="4400" dirty="0" smtClean="0"/>
              <a:t>).</a:t>
            </a:r>
            <a:endParaRPr lang="en-US" sz="4400" dirty="0"/>
          </a:p>
          <a:p>
            <a:pPr algn="ctr">
              <a:spcBef>
                <a:spcPts val="1800"/>
              </a:spcBef>
            </a:pPr>
            <a:r>
              <a:rPr lang="en-US" sz="3600" dirty="0"/>
              <a:t>1 Samuel 17:28</a:t>
            </a:r>
          </a:p>
          <a:p>
            <a:pPr algn="ctr"/>
            <a:r>
              <a:rPr lang="en-US" sz="3600" dirty="0"/>
              <a:t>1 Samuel 16:12   </a:t>
            </a:r>
          </a:p>
          <a:p>
            <a:pPr marL="682625" indent="-682625">
              <a:spcBef>
                <a:spcPts val="1800"/>
              </a:spcBef>
              <a:buNone/>
            </a:pPr>
            <a:r>
              <a:rPr lang="en-US" sz="4000" b="1" dirty="0"/>
              <a:t>III. Pharaoh the Boaster </a:t>
            </a:r>
            <a:r>
              <a:rPr lang="en-US" sz="4000" dirty="0"/>
              <a:t>(Jeremiah 46:1,2; 17-22).</a:t>
            </a:r>
          </a:p>
          <a:p>
            <a:pPr>
              <a:buNone/>
            </a:pPr>
            <a:r>
              <a:rPr lang="en-US"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Judging From Appearances</a:t>
            </a:r>
            <a:endParaRPr lang="en-US" dirty="0"/>
          </a:p>
        </p:txBody>
      </p:sp>
      <p:sp>
        <p:nvSpPr>
          <p:cNvPr id="3" name="Content Placeholder 2"/>
          <p:cNvSpPr>
            <a:spLocks noGrp="1"/>
          </p:cNvSpPr>
          <p:nvPr>
            <p:ph idx="1"/>
          </p:nvPr>
        </p:nvSpPr>
        <p:spPr>
          <a:xfrm>
            <a:off x="457200" y="2057400"/>
            <a:ext cx="8686800" cy="4419600"/>
          </a:xfrm>
        </p:spPr>
        <p:txBody>
          <a:bodyPr>
            <a:normAutofit/>
          </a:bodyPr>
          <a:lstStyle/>
          <a:p>
            <a:pPr>
              <a:buNone/>
            </a:pPr>
            <a:r>
              <a:rPr lang="en-US" sz="4400" b="1" dirty="0" smtClean="0"/>
              <a:t>IV</a:t>
            </a:r>
            <a:r>
              <a:rPr lang="en-US" sz="4400" b="1" dirty="0"/>
              <a:t>. Claudius </a:t>
            </a:r>
            <a:r>
              <a:rPr lang="en-US" sz="4400" b="1" dirty="0" err="1"/>
              <a:t>Lysias</a:t>
            </a:r>
            <a:r>
              <a:rPr lang="en-US" sz="4400" b="1" dirty="0"/>
              <a:t> </a:t>
            </a:r>
            <a:r>
              <a:rPr lang="en-US" sz="4400" dirty="0"/>
              <a:t>(Acts 21:37</a:t>
            </a:r>
            <a:r>
              <a:rPr lang="en-US" sz="4400" dirty="0" smtClean="0"/>
              <a:t>).</a:t>
            </a:r>
            <a:endParaRPr lang="en-US" dirty="0"/>
          </a:p>
          <a:p>
            <a:pPr algn="ctr">
              <a:spcBef>
                <a:spcPts val="1800"/>
              </a:spcBef>
            </a:pPr>
            <a:r>
              <a:rPr lang="en-US" sz="3600" dirty="0"/>
              <a:t>Acts 23:26 </a:t>
            </a:r>
          </a:p>
          <a:p>
            <a:pPr>
              <a:buNone/>
            </a:pPr>
            <a:r>
              <a:rPr lang="en-US" dirty="0"/>
              <a:t> </a:t>
            </a:r>
          </a:p>
          <a:p>
            <a:pPr>
              <a:buNone/>
            </a:pPr>
            <a:r>
              <a:rPr lang="en-US" sz="4400" b="1" dirty="0"/>
              <a:t>V. Paul Misjudged</a:t>
            </a:r>
            <a:r>
              <a:rPr lang="en-US" sz="4400" dirty="0"/>
              <a:t> (2 </a:t>
            </a:r>
            <a:r>
              <a:rPr lang="en-US" sz="4400" dirty="0" smtClean="0"/>
              <a:t>Cor. 10:10</a:t>
            </a:r>
            <a:r>
              <a:rPr lang="en-US" sz="4400" dirty="0"/>
              <a:t>).</a:t>
            </a:r>
            <a:r>
              <a:rPr lang="en-US" sz="4000" dirty="0"/>
              <a:t>   </a:t>
            </a:r>
          </a:p>
          <a:p>
            <a:pPr>
              <a:buNone/>
            </a:pPr>
            <a:r>
              <a:rPr lang="en-US" dirty="0"/>
              <a:t> </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Judging From Appearances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914400" indent="-914400">
              <a:buNone/>
              <a:tabLst>
                <a:tab pos="914400" algn="l"/>
              </a:tabLst>
            </a:pPr>
            <a:r>
              <a:rPr lang="en-US" sz="4400" dirty="0"/>
              <a:t> </a:t>
            </a:r>
            <a:r>
              <a:rPr lang="en-US" sz="4400" b="1" dirty="0" err="1" smtClean="0"/>
              <a:t>Vl</a:t>
            </a:r>
            <a:r>
              <a:rPr lang="en-US" sz="4400" b="1" dirty="0"/>
              <a:t>. Misjudged Christ </a:t>
            </a:r>
            <a:r>
              <a:rPr lang="en-US" sz="4400" dirty="0"/>
              <a:t>(Matthew 13:54-57</a:t>
            </a:r>
            <a:r>
              <a:rPr lang="en-US" sz="4400" dirty="0" smtClean="0"/>
              <a:t>).</a:t>
            </a:r>
            <a:endParaRPr lang="en-US" dirty="0"/>
          </a:p>
          <a:p>
            <a:pPr algn="ctr">
              <a:spcBef>
                <a:spcPts val="1800"/>
              </a:spcBef>
            </a:pPr>
            <a:r>
              <a:rPr lang="en-US" sz="4000" dirty="0"/>
              <a:t>John 1:45-46</a:t>
            </a:r>
          </a:p>
          <a:p>
            <a:pPr algn="ctr"/>
            <a:r>
              <a:rPr lang="en-US" sz="4000" dirty="0"/>
              <a:t>Matthew 9:11-13</a:t>
            </a:r>
          </a:p>
          <a:p>
            <a:pPr>
              <a:buNone/>
            </a:pPr>
            <a:r>
              <a:rPr lang="en-US" dirty="0"/>
              <a:t> </a:t>
            </a:r>
          </a:p>
          <a:p>
            <a:pPr>
              <a:buNone/>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Prefab</Template>
  <TotalTime>36</TotalTime>
  <Words>311</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Prefab</vt:lpstr>
      <vt:lpstr>John 7:15-24</vt:lpstr>
      <vt:lpstr>John 7:15-24</vt:lpstr>
      <vt:lpstr>Judging From Appearances</vt:lpstr>
      <vt:lpstr>Judging From Appearances</vt:lpstr>
      <vt:lpstr>Judging From Appearances</vt:lpstr>
      <vt:lpstr>Judging From Appearances</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7:15-24</dc:title>
  <dc:creator>OlsenParkLaptop</dc:creator>
  <cp:lastModifiedBy>OlsenParkLaptop</cp:lastModifiedBy>
  <cp:revision>3</cp:revision>
  <dcterms:created xsi:type="dcterms:W3CDTF">2011-11-20T17:56:56Z</dcterms:created>
  <dcterms:modified xsi:type="dcterms:W3CDTF">2011-11-21T18:30:33Z</dcterms:modified>
</cp:coreProperties>
</file>