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97"/>
  </p:normalViewPr>
  <p:slideViewPr>
    <p:cSldViewPr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2DDA0E2-5EEF-B50A-5F4F-6D78EFC9153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B33F930B-7401-DC3A-1675-25562E0114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2971CF6F-C6D8-87F5-6A72-15250D6211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D0FCD291-69AD-AA92-F0ED-A3F5181D84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C02D96D7-377C-D1C6-CD32-B74AB9708C2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9F0545FE-3A3D-1CAF-3CEA-800B8012685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F15926C7-D6BD-D9F4-7FB3-A01A535714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80227A79-EE1A-2512-86D0-662491EBD9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C2ACC168-811D-B73D-8A47-4B1A8A3E70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99D1323B-737E-F149-D70F-60D220CC33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B8CAFC5-28FA-028E-DA08-71D08EF68E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5F8D3CE2-510B-D5A4-954F-9AE0AACDFD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15F8CBA7-258F-05D0-18B3-F2348EBC56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BCA749BD-41BE-B81A-9737-4945C3F6A5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EE2FF64D-91BD-E78D-E1DA-07FD552373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B4ECC75C-2C7C-543C-9989-CD6D8F1A0C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D0DAB673-1370-BE57-B6D0-88F435F4149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92B1E21B-43DB-1C36-4DDC-5CD74C3586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9B88A971-2E32-0063-E259-A744170D3D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39E0D4F2-B7F8-6016-F866-0584FDC0A7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22189C6B-80A7-F7D3-C523-CDCE0488F2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E43A4FD7-8211-BF43-C5F1-20A34B36F3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C749E11B-00A8-2695-DF67-C564604293E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0BE4F99E-921B-6075-E547-3BEEEC8986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FD2AC7AA-B7F4-9C9F-B740-AC5CFC5BC0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2028B28D-4BFF-3F60-5AB3-7D2AFBE3E05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9421B0DA-2C93-8A4E-E138-001A916F92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99FF23B2-A104-FBA5-CDE5-FBBAA10DE6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A3B18EEA-FC9B-25AC-6129-99EE3B0D27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1ACC9E7C-F444-1B5F-FC09-7D1CD0CDA0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45809342-C08C-E490-E563-8AED8F1ACB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2DE75A5E-5FEE-CCC8-181F-4AE3D75398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1C2040B5-113A-0CD2-1C22-5F8D1B3A63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B9FD3E5C-A0C4-DEA3-2FC5-659A8B5A7D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7F1ACEEF-5314-BC12-ACF9-ECF5799609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8B52570C-9F16-F4D4-0DC0-934AA803D5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D3541A5B-7032-DFE4-A198-0A7DD50126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AF988667-44E0-F98C-8646-309571F8B39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590AC811-4AA2-2AE2-B0BB-18660AAB84F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6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7E306CF5-C066-0A9B-E192-FA8E0524ED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FC7C8F09-3B74-C5A2-A3EE-80DC5525DC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14ECB058-C3EA-F9CD-A630-5835A06D9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581CA3-352D-415E-B945-43D12E2EA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87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120AE71F-FD14-1A0C-AFA7-95F56B62DB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5A23590-A0CA-9B10-7905-FA0514E3F2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C1280CAD-D058-9444-D68C-B30D4D549E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E0D5C-AF73-4389-A960-C8E094CB8B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5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F7AEAA65-F3C1-1066-D6AF-283ABE939C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7EB46039-329F-9C9D-2F88-6F199E6AF5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5B5ABEC5-B4DE-ACD1-727D-C2DB554F49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9CFB8-5FBC-409C-96D9-E62A12170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69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EF10A88E-BFF7-61AB-C67D-88AFEA905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07ACA9A-2B9B-D036-BD8A-992D20AD76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7096F4A7-DB41-4B88-A6FD-716860F702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3D12D-8BA4-4B05-BF9D-853E6CADC9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99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BAB8D3A9-0B5E-5190-02FE-2072019BF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F9A43AAE-A0A4-CBCD-E625-07EF2FC85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08056575-A1DB-DFFA-55D4-4A309A11E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9F6357-F94E-4D56-8A4A-1AAD5AAF5C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49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14CFB656-C915-0B87-CA51-6A3375181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2D9F5E1F-5319-B723-5739-1A4B326EE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96AFB316-6C33-0F67-8457-095160A324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7C1E3-581B-4059-AADE-351495C68A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06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E8B79BF5-3C89-3AA4-DE6F-E21F2202C1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81744D4F-624F-2174-DBAC-735F0BEBF7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60442DD2-BF02-27AF-855C-807F61974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88117-0117-43B5-A490-67993631E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15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F1ADF21F-3552-25B2-EDB1-EB4D0C14F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899E65CA-9B33-FB8F-5B3A-A32CBB2B49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8C61F55E-BB34-05E3-0EE2-3C5A98F51D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1EE2C-29BA-4BDE-A375-6BFA43DA5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57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E1AFECF7-CC1F-23CA-4D77-EE9006C571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B5C31DA3-01E7-F037-6C42-21A389D960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D6927F1B-F824-CF00-02CF-9388EBF2BC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D1DCC-4F7D-426B-8FCB-BE50AFDA96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62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BE9AADDC-E6AE-509A-B4C9-F21219449A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EA9539DD-B3B4-B6F6-774D-10048CD874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528F9AD8-7231-892A-3E36-5652095D1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44126D-A7FA-4B8C-AA0E-3C57938367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53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E6746100-DF95-1349-4B37-060755530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E666D59A-8241-0223-56F7-3903DE98AA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E6D8AC83-0DFD-DA8A-9AE9-70850D82A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389FA-9D0D-4DA0-81B2-002C043C4D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68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A768439-8987-2F14-2A50-775FD55C67E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016B7403-4170-BC61-7911-584F347BB6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633BF519-E986-2917-7B7B-30F6C40B68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AE9E15F8-0D03-0BD9-C79F-B7547FBDC4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2F2CACB4-A01F-020A-F14A-CA191A86E6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686B8A58-F7C9-21CB-777B-B52DE4AA8B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EB5BE1F0-176E-1F26-7B8A-92138C4365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C1B4ADDB-5779-CB83-581B-8186C6A6BD7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83D0FA86-12EA-F3EC-1057-6AC1AAB78EF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81B13288-0B31-B751-75F0-AD737B3A30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B0BDD8F6-5BE0-7479-8A17-ED1EB51E86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Rectangle 13">
              <a:extLst>
                <a:ext uri="{FF2B5EF4-FFF2-40B4-BE49-F238E27FC236}">
                  <a16:creationId xmlns:a16="http://schemas.microsoft.com/office/drawing/2014/main" id="{3FDCB5DE-B53B-00EB-D8F9-3866B769FE3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Rectangle 14">
              <a:extLst>
                <a:ext uri="{FF2B5EF4-FFF2-40B4-BE49-F238E27FC236}">
                  <a16:creationId xmlns:a16="http://schemas.microsoft.com/office/drawing/2014/main" id="{48AE69D9-283D-D427-BC71-158D5035F09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4" name="Group 15">
              <a:extLst>
                <a:ext uri="{FF2B5EF4-FFF2-40B4-BE49-F238E27FC236}">
                  <a16:creationId xmlns:a16="http://schemas.microsoft.com/office/drawing/2014/main" id="{2EB8A8D7-5ACB-5F9B-A96B-F8B97F0809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7665C2F9-BACF-1A49-A658-08898BE27B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D022EEBE-E91C-7225-F091-C478F25DDEB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FD590DE3-2944-322F-3C9C-53B32944717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575B92DD-B701-7499-7C32-FDA2E95BA7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6" name="Freeform 20">
                <a:extLst>
                  <a:ext uri="{FF2B5EF4-FFF2-40B4-BE49-F238E27FC236}">
                    <a16:creationId xmlns:a16="http://schemas.microsoft.com/office/drawing/2014/main" id="{CFC8867B-C01E-21B7-F6C8-99FAA260D3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7" name="Freeform 21">
                <a:extLst>
                  <a:ext uri="{FF2B5EF4-FFF2-40B4-BE49-F238E27FC236}">
                    <a16:creationId xmlns:a16="http://schemas.microsoft.com/office/drawing/2014/main" id="{BAA7D4A1-7075-4C2F-AAD7-7D5FC7D2E3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8" name="Freeform 22">
                <a:extLst>
                  <a:ext uri="{FF2B5EF4-FFF2-40B4-BE49-F238E27FC236}">
                    <a16:creationId xmlns:a16="http://schemas.microsoft.com/office/drawing/2014/main" id="{F1B08300-9979-070E-C00F-3C70FF1664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9" name="Freeform 23">
                <a:extLst>
                  <a:ext uri="{FF2B5EF4-FFF2-40B4-BE49-F238E27FC236}">
                    <a16:creationId xmlns:a16="http://schemas.microsoft.com/office/drawing/2014/main" id="{9F2FE28A-1F36-4513-FCFE-3BD8081D9F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0" name="Freeform 24">
                <a:extLst>
                  <a:ext uri="{FF2B5EF4-FFF2-40B4-BE49-F238E27FC236}">
                    <a16:creationId xmlns:a16="http://schemas.microsoft.com/office/drawing/2014/main" id="{C1C1B6F7-1098-3A6D-D280-862C9A010A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1" name="Freeform 25">
                <a:extLst>
                  <a:ext uri="{FF2B5EF4-FFF2-40B4-BE49-F238E27FC236}">
                    <a16:creationId xmlns:a16="http://schemas.microsoft.com/office/drawing/2014/main" id="{ACC540FB-A960-C4E3-E371-BE4D261607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2" name="Freeform 26">
                <a:extLst>
                  <a:ext uri="{FF2B5EF4-FFF2-40B4-BE49-F238E27FC236}">
                    <a16:creationId xmlns:a16="http://schemas.microsoft.com/office/drawing/2014/main" id="{0BB99DCD-8898-DA7C-0D39-B74BA84489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3" name="Freeform 27">
                <a:extLst>
                  <a:ext uri="{FF2B5EF4-FFF2-40B4-BE49-F238E27FC236}">
                    <a16:creationId xmlns:a16="http://schemas.microsoft.com/office/drawing/2014/main" id="{02872CDA-A27E-EA20-EF9A-BDC01A62FB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4" name="Freeform 28">
                <a:extLst>
                  <a:ext uri="{FF2B5EF4-FFF2-40B4-BE49-F238E27FC236}">
                    <a16:creationId xmlns:a16="http://schemas.microsoft.com/office/drawing/2014/main" id="{36F37075-C3E7-9101-BA9E-B7EA77A675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5" name="Freeform 29">
                <a:extLst>
                  <a:ext uri="{FF2B5EF4-FFF2-40B4-BE49-F238E27FC236}">
                    <a16:creationId xmlns:a16="http://schemas.microsoft.com/office/drawing/2014/main" id="{1B04F9BB-4915-ACB0-FDC6-B6C42517CE9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6" name="Freeform 30">
                <a:extLst>
                  <a:ext uri="{FF2B5EF4-FFF2-40B4-BE49-F238E27FC236}">
                    <a16:creationId xmlns:a16="http://schemas.microsoft.com/office/drawing/2014/main" id="{F881F68B-FA5A-9827-2BC3-56F234CD28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7" name="Freeform 31">
                <a:extLst>
                  <a:ext uri="{FF2B5EF4-FFF2-40B4-BE49-F238E27FC236}">
                    <a16:creationId xmlns:a16="http://schemas.microsoft.com/office/drawing/2014/main" id="{2CE3A652-84C2-9524-20F8-74BE29E59F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8" name="Freeform 32">
                <a:extLst>
                  <a:ext uri="{FF2B5EF4-FFF2-40B4-BE49-F238E27FC236}">
                    <a16:creationId xmlns:a16="http://schemas.microsoft.com/office/drawing/2014/main" id="{B6F6B7F1-2387-0505-4CC1-10A8F9A99A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9" name="Freeform 33">
                <a:extLst>
                  <a:ext uri="{FF2B5EF4-FFF2-40B4-BE49-F238E27FC236}">
                    <a16:creationId xmlns:a16="http://schemas.microsoft.com/office/drawing/2014/main" id="{BEC187BA-CEB0-A96A-ADAD-982FED56C5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0" name="Freeform 34">
                <a:extLst>
                  <a:ext uri="{FF2B5EF4-FFF2-40B4-BE49-F238E27FC236}">
                    <a16:creationId xmlns:a16="http://schemas.microsoft.com/office/drawing/2014/main" id="{82F9D7C3-08DB-2EEF-BA89-E4F5FCC855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1" name="Freeform 35">
                <a:extLst>
                  <a:ext uri="{FF2B5EF4-FFF2-40B4-BE49-F238E27FC236}">
                    <a16:creationId xmlns:a16="http://schemas.microsoft.com/office/drawing/2014/main" id="{0EBCEC0B-57D4-B1E0-F9D9-8D7A437859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2" name="Freeform 36">
                <a:extLst>
                  <a:ext uri="{FF2B5EF4-FFF2-40B4-BE49-F238E27FC236}">
                    <a16:creationId xmlns:a16="http://schemas.microsoft.com/office/drawing/2014/main" id="{3DCC5061-CA10-6173-8EC8-5A10547A0D3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3" name="Freeform 37">
                <a:extLst>
                  <a:ext uri="{FF2B5EF4-FFF2-40B4-BE49-F238E27FC236}">
                    <a16:creationId xmlns:a16="http://schemas.microsoft.com/office/drawing/2014/main" id="{E2638431-4B5C-B320-005A-9CCCA8EDF7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4" name="Freeform 38">
                <a:extLst>
                  <a:ext uri="{FF2B5EF4-FFF2-40B4-BE49-F238E27FC236}">
                    <a16:creationId xmlns:a16="http://schemas.microsoft.com/office/drawing/2014/main" id="{423324E9-5CC5-EFBA-EE92-E326B1AC72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5" name="Freeform 39">
                <a:extLst>
                  <a:ext uri="{FF2B5EF4-FFF2-40B4-BE49-F238E27FC236}">
                    <a16:creationId xmlns:a16="http://schemas.microsoft.com/office/drawing/2014/main" id="{A4576030-DB08-5373-0C0B-0E3A2ADD2C4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6" name="Freeform 40">
                <a:extLst>
                  <a:ext uri="{FF2B5EF4-FFF2-40B4-BE49-F238E27FC236}">
                    <a16:creationId xmlns:a16="http://schemas.microsoft.com/office/drawing/2014/main" id="{B9186797-2BCE-56EE-33F0-0E19B20BCE0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137" name="Rectangle 41">
            <a:extLst>
              <a:ext uri="{FF2B5EF4-FFF2-40B4-BE49-F238E27FC236}">
                <a16:creationId xmlns:a16="http://schemas.microsoft.com/office/drawing/2014/main" id="{CC2F80D1-3437-8640-9F75-6F25340CDC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8" name="Rectangle 42">
            <a:extLst>
              <a:ext uri="{FF2B5EF4-FFF2-40B4-BE49-F238E27FC236}">
                <a16:creationId xmlns:a16="http://schemas.microsoft.com/office/drawing/2014/main" id="{D1C4EBF7-07E9-E4BD-0208-074F15CF8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39" name="Rectangle 43">
            <a:extLst>
              <a:ext uri="{FF2B5EF4-FFF2-40B4-BE49-F238E27FC236}">
                <a16:creationId xmlns:a16="http://schemas.microsoft.com/office/drawing/2014/main" id="{11D7E200-D655-ADFD-B824-BC5BBD3A6D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0" name="Rectangle 44">
            <a:extLst>
              <a:ext uri="{FF2B5EF4-FFF2-40B4-BE49-F238E27FC236}">
                <a16:creationId xmlns:a16="http://schemas.microsoft.com/office/drawing/2014/main" id="{311AA6A1-5154-67F3-2513-D12CE20D89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1" name="Rectangle 45">
            <a:extLst>
              <a:ext uri="{FF2B5EF4-FFF2-40B4-BE49-F238E27FC236}">
                <a16:creationId xmlns:a16="http://schemas.microsoft.com/office/drawing/2014/main" id="{B7C8BE14-66CD-BD98-D851-0F178E31DA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E5795F7-30C7-45D4-91A8-E7AF5E46D7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EC643732-7D4E-0FF0-EF74-9089B0992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286000"/>
            <a:ext cx="27348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James 5:7-11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6A840B94-8221-1400-1BEF-A9C0E296B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30163"/>
            <a:ext cx="7919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“We Count Them Blessed Who Endure”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94B160AA-AA95-3E4C-434E-C9055A932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286000"/>
            <a:ext cx="27348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James 5:7-11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1664BA17-E533-E670-2FCD-466AF2D4E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30163"/>
            <a:ext cx="7919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“We Count Them Blessed Who Endure”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F8E3C99-A52E-B56F-CE67-2DFB36EF0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524000"/>
            <a:ext cx="1908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James 5:7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39850B9E-DF24-0B2A-5251-B50F30B24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55705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Spiritual growth takes time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29E80946-5D9A-7C52-A480-4E773D04D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95488"/>
            <a:ext cx="230646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Isa. 55:10-11</a:t>
            </a:r>
          </a:p>
          <a:p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1 Cor 3:6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C52D3CC1-E6F0-1AF0-471A-57016A3D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30163"/>
            <a:ext cx="7919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“We Count Them Blessed Who Endure”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/>
      <p:bldP spid="92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A40E37B-8635-B7D6-E1EE-AA3B71FF3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05000"/>
            <a:ext cx="180049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James 5:8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0AD802C3-E0FC-2A56-0BC2-4A3101889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55705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Spiritual growth takes time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5B3C2F0A-AA0E-824A-6E17-7E86A0762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0"/>
            <a:ext cx="412202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tabLst>
                <a:tab pos="346075" algn="l"/>
                <a:tab pos="690563" algn="l"/>
                <a:tab pos="1025525" algn="l"/>
                <a:tab pos="1371600" algn="l"/>
                <a:tab pos="1717675" algn="l"/>
                <a:tab pos="2062163" algn="l"/>
                <a:tab pos="2397125" algn="l"/>
                <a:tab pos="2743200" algn="l"/>
                <a:tab pos="3089275" algn="l"/>
              </a:tabLst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Rom 1:11</a:t>
            </a:r>
          </a:p>
          <a:p>
            <a:pPr>
              <a:tabLst>
                <a:tab pos="346075" algn="l"/>
                <a:tab pos="690563" algn="l"/>
                <a:tab pos="1025525" algn="l"/>
                <a:tab pos="1371600" algn="l"/>
                <a:tab pos="1717675" algn="l"/>
                <a:tab pos="2062163" algn="l"/>
                <a:tab pos="2397125" algn="l"/>
                <a:tab pos="2743200" algn="l"/>
                <a:tab pos="3089275" algn="l"/>
              </a:tabLst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	Prov 4:23</a:t>
            </a:r>
          </a:p>
          <a:p>
            <a:pPr>
              <a:tabLst>
                <a:tab pos="346075" algn="l"/>
                <a:tab pos="690563" algn="l"/>
                <a:tab pos="1025525" algn="l"/>
                <a:tab pos="1371600" algn="l"/>
                <a:tab pos="1717675" algn="l"/>
                <a:tab pos="2062163" algn="l"/>
                <a:tab pos="2397125" algn="l"/>
                <a:tab pos="2743200" algn="l"/>
                <a:tab pos="3089275" algn="l"/>
              </a:tabLst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		Heb 12:1</a:t>
            </a:r>
          </a:p>
          <a:p>
            <a:pPr>
              <a:tabLst>
                <a:tab pos="346075" algn="l"/>
                <a:tab pos="690563" algn="l"/>
                <a:tab pos="1025525" algn="l"/>
                <a:tab pos="1371600" algn="l"/>
                <a:tab pos="1717675" algn="l"/>
                <a:tab pos="2062163" algn="l"/>
                <a:tab pos="2397125" algn="l"/>
                <a:tab pos="2743200" algn="l"/>
                <a:tab pos="3089275" algn="l"/>
              </a:tabLst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			Eph 5:25-27</a:t>
            </a:r>
          </a:p>
          <a:p>
            <a:pPr>
              <a:tabLst>
                <a:tab pos="346075" algn="l"/>
                <a:tab pos="690563" algn="l"/>
                <a:tab pos="1025525" algn="l"/>
                <a:tab pos="1371600" algn="l"/>
                <a:tab pos="1717675" algn="l"/>
                <a:tab pos="2062163" algn="l"/>
                <a:tab pos="2397125" algn="l"/>
                <a:tab pos="2743200" algn="l"/>
                <a:tab pos="3089275" algn="l"/>
              </a:tabLst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				John 17:17</a:t>
            </a:r>
          </a:p>
          <a:p>
            <a:pPr>
              <a:tabLst>
                <a:tab pos="346075" algn="l"/>
                <a:tab pos="690563" algn="l"/>
                <a:tab pos="1025525" algn="l"/>
                <a:tab pos="1371600" algn="l"/>
                <a:tab pos="1717675" algn="l"/>
                <a:tab pos="2062163" algn="l"/>
                <a:tab pos="2397125" algn="l"/>
                <a:tab pos="2743200" algn="l"/>
                <a:tab pos="3089275" algn="l"/>
              </a:tabLst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				2 Pet. 1:3</a:t>
            </a:r>
          </a:p>
          <a:p>
            <a:pPr>
              <a:tabLst>
                <a:tab pos="346075" algn="l"/>
                <a:tab pos="690563" algn="l"/>
                <a:tab pos="1025525" algn="l"/>
                <a:tab pos="1371600" algn="l"/>
                <a:tab pos="1717675" algn="l"/>
                <a:tab pos="2062163" algn="l"/>
                <a:tab pos="2397125" algn="l"/>
                <a:tab pos="2743200" algn="l"/>
                <a:tab pos="3089275" algn="l"/>
              </a:tabLst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				2 Tim. 3:16-17</a:t>
            </a:r>
          </a:p>
          <a:p>
            <a:pPr>
              <a:tabLst>
                <a:tab pos="346075" algn="l"/>
                <a:tab pos="690563" algn="l"/>
                <a:tab pos="1025525" algn="l"/>
                <a:tab pos="1371600" algn="l"/>
                <a:tab pos="1717675" algn="l"/>
                <a:tab pos="2062163" algn="l"/>
                <a:tab pos="2397125" algn="l"/>
                <a:tab pos="2743200" algn="l"/>
                <a:tab pos="3089275" algn="l"/>
              </a:tabLst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			Psalm 119:11</a:t>
            </a:r>
          </a:p>
          <a:p>
            <a:pPr>
              <a:tabLst>
                <a:tab pos="346075" algn="l"/>
                <a:tab pos="690563" algn="l"/>
                <a:tab pos="1025525" algn="l"/>
                <a:tab pos="1371600" algn="l"/>
                <a:tab pos="1717675" algn="l"/>
                <a:tab pos="2062163" algn="l"/>
                <a:tab pos="2397125" algn="l"/>
                <a:tab pos="2743200" algn="l"/>
                <a:tab pos="3089275" algn="l"/>
              </a:tabLst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		Rom. 12:2</a:t>
            </a:r>
          </a:p>
          <a:p>
            <a:pPr>
              <a:tabLst>
                <a:tab pos="346075" algn="l"/>
                <a:tab pos="690563" algn="l"/>
                <a:tab pos="1025525" algn="l"/>
                <a:tab pos="1371600" algn="l"/>
                <a:tab pos="1717675" algn="l"/>
                <a:tab pos="2062163" algn="l"/>
                <a:tab pos="2397125" algn="l"/>
                <a:tab pos="2743200" algn="l"/>
                <a:tab pos="3089275" algn="l"/>
              </a:tabLst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	Heb. 10:16</a:t>
            </a:r>
          </a:p>
          <a:p>
            <a:pPr>
              <a:tabLst>
                <a:tab pos="346075" algn="l"/>
                <a:tab pos="690563" algn="l"/>
                <a:tab pos="1025525" algn="l"/>
                <a:tab pos="1371600" algn="l"/>
                <a:tab pos="1717675" algn="l"/>
                <a:tab pos="2062163" algn="l"/>
                <a:tab pos="2397125" algn="l"/>
                <a:tab pos="2743200" algn="l"/>
                <a:tab pos="3089275" algn="l"/>
              </a:tabLst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James 5:9</a:t>
            </a:r>
          </a:p>
          <a:p>
            <a:pPr>
              <a:tabLst>
                <a:tab pos="346075" algn="l"/>
                <a:tab pos="690563" algn="l"/>
                <a:tab pos="1025525" algn="l"/>
                <a:tab pos="1371600" algn="l"/>
                <a:tab pos="1717675" algn="l"/>
                <a:tab pos="2062163" algn="l"/>
                <a:tab pos="2397125" algn="l"/>
                <a:tab pos="2743200" algn="l"/>
                <a:tab pos="3089275" algn="l"/>
              </a:tabLst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	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FC9145BA-81EC-A1FF-E695-A6709A488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1925"/>
            <a:ext cx="43624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Establish your heart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6621713-A73A-CA6C-EF78-82A832DB2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30163"/>
            <a:ext cx="7919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“We Count Them Blessed Who Endure”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02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02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 build="p"/>
      <p:bldP spid="102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82B333A-0034-CE5B-0487-7BEB7A8EC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590800"/>
            <a:ext cx="2622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James 5:10-11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11AB79F8-0636-A022-22CE-DBBF98B60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55705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Spiritual growth takes time</a:t>
            </a:r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B9C5348B-23AD-699A-2B06-9A484660D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1925"/>
            <a:ext cx="43624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Establish your heart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99588375-2A1E-75AD-0321-0175E1D9B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41525"/>
            <a:ext cx="28384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See the end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E4BF4F51-9E3E-C89B-73D8-41F6648A0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30163"/>
            <a:ext cx="7919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“We Count Them Blessed Who Endure”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82B333A-0034-CE5B-0487-7BEB7A8EC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124200"/>
            <a:ext cx="250421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1 Cor. 4:3-4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Rom. 8:38-39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 Tim. 1:12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2 Tim. 4:7-8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1 John 5:13-14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Rom. 5:1-2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Rom. 3:20, 23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Rom. 3:31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Rom. 6:3-11</a:t>
            </a:r>
            <a:endParaRPr kumimoji="0" lang="en-US" altLang="en-US" sz="2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11AB79F8-0636-A022-22CE-DBBF98B60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55705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Spiritual growth takes time</a:t>
            </a:r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B9C5348B-23AD-699A-2B06-9A484660D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1925"/>
            <a:ext cx="43624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Establish your heart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99588375-2A1E-75AD-0321-0175E1D9B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41525"/>
            <a:ext cx="28384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See the end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54705975-DBAF-E909-751F-6A3F9C594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32075"/>
            <a:ext cx="721235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Have confidence in God’s promises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B1AFE724-D487-1E25-53EB-8D683FDC9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124200"/>
            <a:ext cx="250421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Rom. 5:3-11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Heb</a:t>
            </a: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. 8:10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Eph. 3:17-19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Heb</a:t>
            </a: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. 10:19-23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Rom. 7:24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Luke 18:9-14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Gal. 3:10-11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Phil. 3:12-14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1 </a:t>
            </a:r>
            <a:r>
              <a:rPr lang="en-US" altLang="en-US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John 3:19-22</a:t>
            </a:r>
            <a:endParaRPr kumimoji="0" lang="en-US" altLang="en-US" sz="2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2399D9DA-E9C1-7B28-8805-84AF1C383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30163"/>
            <a:ext cx="7919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“We Count Them Blessed Who Endure”</a:t>
            </a:r>
          </a:p>
        </p:txBody>
      </p:sp>
    </p:spTree>
    <p:extLst>
      <p:ext uri="{BB962C8B-B14F-4D97-AF65-F5344CB8AC3E}">
        <p14:creationId xmlns:p14="http://schemas.microsoft.com/office/powerpoint/2010/main" val="370944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  <p:bldP spid="7" grpId="0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449</TotalTime>
  <Words>233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</vt:lpstr>
      <vt:lpstr>Wingdings</vt:lpstr>
      <vt:lpstr>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Kevan OBanion</dc:creator>
  <cp:lastModifiedBy>Kyle Pope</cp:lastModifiedBy>
  <cp:revision>7</cp:revision>
  <dcterms:created xsi:type="dcterms:W3CDTF">2006-06-04T11:56:59Z</dcterms:created>
  <dcterms:modified xsi:type="dcterms:W3CDTF">2022-06-29T18:52:50Z</dcterms:modified>
</cp:coreProperties>
</file>