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2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4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6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0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7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4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4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0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F267-E693-1A4F-A5DD-B5FEFACD01F7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7FA5-0095-9443-8AF2-EFBF1558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11:26-31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62"/>
          <a:stretch/>
        </p:blipFill>
        <p:spPr>
          <a:xfrm>
            <a:off x="314793" y="1349115"/>
            <a:ext cx="8454453" cy="5231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244A05-0ED8-B942-B421-67DB2BD5ABFF}"/>
              </a:ext>
            </a:extLst>
          </p:cNvPr>
          <p:cNvSpPr txBox="1"/>
          <p:nvPr/>
        </p:nvSpPr>
        <p:spPr>
          <a:xfrm>
            <a:off x="719528" y="1918741"/>
            <a:ext cx="78248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“Now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lived seventy years, and begot Abram,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Haran. This is the genealogy of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begot Abram,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Haran. Haran begot Lot. And Haran died before his father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his native land, in Ur of the Chaldeans. . .”</a:t>
            </a:r>
          </a:p>
        </p:txBody>
      </p:sp>
    </p:spTree>
    <p:extLst>
      <p:ext uri="{BB962C8B-B14F-4D97-AF65-F5344CB8AC3E}">
        <p14:creationId xmlns:p14="http://schemas.microsoft.com/office/powerpoint/2010/main" val="241614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1840484"/>
            <a:ext cx="4297857" cy="39703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we called to trust and obey?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Difficult way (Matt. 7:13-14)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tests the hearts (Prov. 17:3; Ps. 7:9; 1 Thess. 2:4)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411740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1825097"/>
            <a:ext cx="4297857" cy="40010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offering of Isaac prefigures God’s offering of Jesus.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provides offering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Only Son (John 3:16)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who are Christ’s (Gal. 3:26-29)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285291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2671484"/>
            <a:ext cx="4297857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We Trust and Obey Like Abraham?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13904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11:26-31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62"/>
          <a:stretch/>
        </p:blipFill>
        <p:spPr>
          <a:xfrm>
            <a:off x="314793" y="1349115"/>
            <a:ext cx="8454453" cy="5231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244A05-0ED8-B942-B421-67DB2BD5ABFF}"/>
              </a:ext>
            </a:extLst>
          </p:cNvPr>
          <p:cNvSpPr txBox="1"/>
          <p:nvPr/>
        </p:nvSpPr>
        <p:spPr>
          <a:xfrm>
            <a:off x="704029" y="2275202"/>
            <a:ext cx="7824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“. . . Then Abram and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took wives: the name of Abram’s wife was Sarai, and the name of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Nahor’s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wife,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Milcah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 daughter of Haran the father of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Milcah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father of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Iscah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But Sarai was barren; she had no child.. . .”</a:t>
            </a:r>
          </a:p>
        </p:txBody>
      </p:sp>
    </p:spTree>
    <p:extLst>
      <p:ext uri="{BB962C8B-B14F-4D97-AF65-F5344CB8AC3E}">
        <p14:creationId xmlns:p14="http://schemas.microsoft.com/office/powerpoint/2010/main" val="54284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11:26-31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62"/>
          <a:stretch/>
        </p:blipFill>
        <p:spPr>
          <a:xfrm>
            <a:off x="314793" y="1349115"/>
            <a:ext cx="8454453" cy="52315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3244A05-0ED8-B942-B421-67DB2BD5ABFF}"/>
              </a:ext>
            </a:extLst>
          </p:cNvPr>
          <p:cNvSpPr txBox="1"/>
          <p:nvPr/>
        </p:nvSpPr>
        <p:spPr>
          <a:xfrm>
            <a:off x="704029" y="1980734"/>
            <a:ext cx="78248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“. . . And </a:t>
            </a:r>
            <a:r>
              <a:rPr lang="en-US" sz="3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took his son Abram and his grandson Lot, the son of Haran, and his daughter-in-law Sarai, his son Abram’s wife, and they went out with them from Ur of the Chaldeans to go to the land of Canaan; and they came to Haran and dwelt there” (NKJV).</a:t>
            </a:r>
          </a:p>
        </p:txBody>
      </p:sp>
    </p:spTree>
    <p:extLst>
      <p:ext uri="{BB962C8B-B14F-4D97-AF65-F5344CB8AC3E}">
        <p14:creationId xmlns:p14="http://schemas.microsoft.com/office/powerpoint/2010/main" val="391886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2055926"/>
            <a:ext cx="4297857" cy="35394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is his Seed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(Gen. 22:18; Gal. 3:16)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“Father of us all”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(Rom. 4:16)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of Faith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(Gal. 3:7)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896320" y="2226124"/>
            <a:ext cx="3040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only to Jesus, Abraham is perhaps the most important figure in Scripture. </a:t>
            </a:r>
          </a:p>
        </p:txBody>
      </p:sp>
    </p:spTree>
    <p:extLst>
      <p:ext uri="{BB962C8B-B14F-4D97-AF65-F5344CB8AC3E}">
        <p14:creationId xmlns:p14="http://schemas.microsoft.com/office/powerpoint/2010/main" val="417992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uiExpand="1" build="p" bldLvl="2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1778928"/>
            <a:ext cx="4297857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Called to Go Out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(Heb. 11:8-10)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Obeyed—promised an inheritance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knowing where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faith—dwelt in foreign land, in tents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“Waited for the city”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156447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1748150"/>
            <a:ext cx="4297857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we called to trust and obey?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Obey—promised an inheritance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knowing where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faith—dwell in foreign temporary land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wait for “the city”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9221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2286759"/>
            <a:ext cx="4297857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Promised Son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(Heb. 11:11-16)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Promise (Gen. 15:1-6)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Hagar (Gen. 16:1-4, 16)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Isaac (Gen. 17:1-22)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24211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2255982"/>
            <a:ext cx="4297857" cy="31393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we called to trust and obey?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doesn’t make sense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follow our way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God’s ways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337318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78FE-9280-744D-ADCE-56966892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892" y="261109"/>
            <a:ext cx="8769245" cy="9326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 and Obey: Abraham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DC85B-1728-614C-9687-D7A500618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44" y="1349115"/>
            <a:ext cx="8403902" cy="52315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32CA5C-A76D-2A4D-8C9B-504DAB0BA6DA}"/>
              </a:ext>
            </a:extLst>
          </p:cNvPr>
          <p:cNvSpPr txBox="1"/>
          <p:nvPr/>
        </p:nvSpPr>
        <p:spPr>
          <a:xfrm>
            <a:off x="4246536" y="2286759"/>
            <a:ext cx="4297857" cy="30777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Offering Isaac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(Heb. 11:17-19)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(Gen. 22:1-18)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Trusted he would rise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Obeyed the difficult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E0AB-3AD1-C64D-A863-BE43AE46F0FB}"/>
              </a:ext>
            </a:extLst>
          </p:cNvPr>
          <p:cNvSpPr txBox="1"/>
          <p:nvPr/>
        </p:nvSpPr>
        <p:spPr>
          <a:xfrm>
            <a:off x="1022888" y="2396606"/>
            <a:ext cx="2867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1262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 Epitomizes What It Means to Trust and Obey. </a:t>
            </a:r>
          </a:p>
        </p:txBody>
      </p:sp>
    </p:spTree>
    <p:extLst>
      <p:ext uri="{BB962C8B-B14F-4D97-AF65-F5344CB8AC3E}">
        <p14:creationId xmlns:p14="http://schemas.microsoft.com/office/powerpoint/2010/main" val="7629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556</Words>
  <Application>Microsoft Macintosh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Genesis 11:26-31</vt:lpstr>
      <vt:lpstr>Genesis 11:26-31</vt:lpstr>
      <vt:lpstr>Genesis 11:26-31</vt:lpstr>
      <vt:lpstr>Trust and Obey: Abraham</vt:lpstr>
      <vt:lpstr>Trust and Obey: Abraham</vt:lpstr>
      <vt:lpstr>Trust and Obey: Abraham</vt:lpstr>
      <vt:lpstr>Trust and Obey: Abraham</vt:lpstr>
      <vt:lpstr>Trust and Obey: Abraham</vt:lpstr>
      <vt:lpstr>Trust and Obey: Abraham</vt:lpstr>
      <vt:lpstr>Trust and Obey: Abraham</vt:lpstr>
      <vt:lpstr>Trust and Obey: Abraham</vt:lpstr>
      <vt:lpstr>Trust and Obey: Abraham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and Obey: Abraham</dc:title>
  <dc:creator>Kyle Pope</dc:creator>
  <cp:lastModifiedBy>Kyle Pope</cp:lastModifiedBy>
  <cp:revision>10</cp:revision>
  <dcterms:created xsi:type="dcterms:W3CDTF">2022-06-16T03:04:31Z</dcterms:created>
  <dcterms:modified xsi:type="dcterms:W3CDTF">2022-06-29T18:51:40Z</dcterms:modified>
</cp:coreProperties>
</file>