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947" r:id="rId1"/>
  </p:sldMasterIdLst>
  <p:notesMasterIdLst>
    <p:notesMasterId r:id="rId4"/>
  </p:notesMasterIdLst>
  <p:handoutMasterIdLst>
    <p:handoutMasterId r:id="rId5"/>
  </p:handoutMasterIdLst>
  <p:sldIdLst>
    <p:sldId id="260" r:id="rId2"/>
    <p:sldId id="262" r:id="rId3"/>
  </p:sldIdLst>
  <p:sldSz cx="9144000" cy="6858000" type="screen4x3"/>
  <p:notesSz cx="6858000" cy="907732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sto MT" panose="02040603050505030304" pitchFamily="18" charset="77"/>
      <p:regular r:id="rId10"/>
      <p:bold r:id="rId11"/>
      <p:italic r:id="rId12"/>
      <p:boldItalic r:id="rId13"/>
    </p:embeddedFont>
    <p:embeddedFont>
      <p:font typeface="Perpetua Titling MT" panose="02020502060505020804" pitchFamily="18" charset="77"/>
      <p:regular r:id="rId14"/>
      <p:bold r:id="rId15"/>
    </p:embeddedFont>
    <p:embeddedFont>
      <p:font typeface="Tahoma" panose="020B0604030504040204" pitchFamily="34" charset="0"/>
      <p:regular r:id="rId16"/>
      <p:bold r:id="rId1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8"/>
    <p:restoredTop sz="94129" autoAdjust="0"/>
  </p:normalViewPr>
  <p:slideViewPr>
    <p:cSldViewPr>
      <p:cViewPr varScale="1">
        <p:scale>
          <a:sx n="80" d="100"/>
          <a:sy n="80" d="100"/>
        </p:scale>
        <p:origin x="16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1902" y="-78"/>
      </p:cViewPr>
      <p:guideLst>
        <p:guide orient="horz" pos="285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17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E98D8964-2F84-F843-9633-3CD0DB750A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43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81038"/>
            <a:ext cx="4535488" cy="340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1650"/>
            <a:ext cx="5486400" cy="40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17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A3F93143-6245-0A4F-B7CD-FEED83C108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54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93143-6245-0A4F-B7CD-FEED83C108B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83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93143-6245-0A4F-B7CD-FEED83C108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9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3CDDEAEE-A846-BE44-80CC-BD46CC0EA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F02A-B9C5-3946-8408-9C7E47476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9D91F02A-B9C5-3946-8408-9C7E47476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BB0F-B8FE-FB4B-AC3A-AC4E52518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4ADC-5358-884F-B0E9-655442792C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F419-737B-0D4A-A89D-58B06486E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F02A-B9C5-3946-8408-9C7E474762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DAF1-0AA2-B24B-9D52-C43E65069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3195-4778-8D41-AD23-3C5D20A3D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0C50B-6ED4-E140-A2A9-BCF5338480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7424-2AE0-2F41-8FBC-8DDB1FC29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497AD728-FD1C-2D42-8C48-D5111B4924B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www.wisc-online.com/assetrepository/viewasset?id=1508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 scratchy background - Wisc-Online OER">
            <a:extLst>
              <a:ext uri="{FF2B5EF4-FFF2-40B4-BE49-F238E27FC236}">
                <a16:creationId xmlns:a16="http://schemas.microsoft.com/office/drawing/2014/main" id="{67EE9E4E-2229-CF4A-9A88-90AD69752C4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32000" contrast="23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9D91F02A-B9C5-3946-8408-9C7E47476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8288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6000" cap="small" dirty="0">
                <a:solidFill>
                  <a:srgbClr val="F2F2F2"/>
                </a:solidFill>
                <a:effectLst/>
              </a:rPr>
              <a:t>How Well Do You Listen?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82000" cy="4495800"/>
          </a:xfrm>
          <a:effectLst/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800"/>
              </a:spcBef>
              <a:buFont typeface="Wingdings" charset="0"/>
              <a:buNone/>
              <a:defRPr/>
            </a:pPr>
            <a:r>
              <a:rPr lang="en-US" sz="4800" dirty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Different Types of Listeners</a:t>
            </a:r>
          </a:p>
          <a:p>
            <a:pPr lvl="1" eaLnBrk="1" hangingPunct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3900" dirty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Those hard of hearing  (Matt. 13:13-15)</a:t>
            </a:r>
          </a:p>
          <a:p>
            <a:pPr lvl="1" eaLnBrk="1" hangingPunct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3900" dirty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Those dull of hearing  (Heb.  5:11)</a:t>
            </a:r>
          </a:p>
          <a:p>
            <a:pPr lvl="1" eaLnBrk="1" hangingPunct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3900" dirty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Those with itching ears  (2 Tim. 4:3-4)</a:t>
            </a:r>
          </a:p>
          <a:p>
            <a:pPr lvl="1" eaLnBrk="1" hangingPunct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3900" dirty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Those with good and noble hearts, who listen with readiness  (Luke 8:15; Acts 17:11)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0" y="5845314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What kind of listener are you?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4F4EF899-141D-0C48-AAFB-1516B55EF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8288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6000" cap="small" dirty="0">
                <a:solidFill>
                  <a:srgbClr val="F2F2F2"/>
                </a:solidFill>
                <a:effectLst/>
              </a:rPr>
              <a:t>How Well Do You Listen?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458200" cy="4495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Importance of Good Listening</a:t>
            </a: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To be blessed  (Matt. 13:16-17).</a:t>
            </a: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To have saving faith  (Rom. 1:16-17; 10:14-17)</a:t>
            </a: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To bear fruit  (Luke 8:15; Col. 1:6)</a:t>
            </a: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To prevent apostasy  (Heb. 2:1-3)</a:t>
            </a: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To avoid rejection  Matt. 10:14-15; Acts 13:44-49)</a:t>
            </a:r>
          </a:p>
          <a:p>
            <a:pPr lvl="1" eaLnBrk="1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To escape condemnation (Mt 12:41-42)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245</TotalTime>
  <Words>130</Words>
  <Application>Microsoft Macintosh PowerPoint</Application>
  <PresentationFormat>On-screen Show (4:3)</PresentationFormat>
  <Paragraphs>17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Wingdings</vt:lpstr>
      <vt:lpstr>Arial</vt:lpstr>
      <vt:lpstr>Calisto MT</vt:lpstr>
      <vt:lpstr>Tahoma</vt:lpstr>
      <vt:lpstr>Perpetua Titling MT</vt:lpstr>
      <vt:lpstr>Precedent</vt:lpstr>
      <vt:lpstr>How Well Do You Listen?</vt:lpstr>
      <vt:lpstr>How Well Do You Listen?</vt:lpstr>
    </vt:vector>
  </TitlesOfParts>
  <Company>Executable Outlines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Biblical Illiteracy</dc:title>
  <dc:creator> </dc:creator>
  <cp:lastModifiedBy>Kyle Pope</cp:lastModifiedBy>
  <cp:revision>27</cp:revision>
  <cp:lastPrinted>2012-09-24T12:17:46Z</cp:lastPrinted>
  <dcterms:created xsi:type="dcterms:W3CDTF">2013-09-30T14:37:09Z</dcterms:created>
  <dcterms:modified xsi:type="dcterms:W3CDTF">2022-12-05T22:12:53Z</dcterms:modified>
</cp:coreProperties>
</file>