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7" r:id="rId2"/>
    <p:sldId id="259" r:id="rId3"/>
    <p:sldId id="260" r:id="rId4"/>
    <p:sldId id="262" r:id="rId5"/>
    <p:sldId id="263" r:id="rId6"/>
    <p:sldId id="264" r:id="rId7"/>
    <p:sldId id="265" r:id="rId8"/>
    <p:sldId id="266" r:id="rId9"/>
    <p:sldId id="267" r:id="rId10"/>
    <p:sldId id="268" r:id="rId11"/>
    <p:sldId id="269" r:id="rId12"/>
    <p:sldId id="270" r:id="rId13"/>
    <p:sldId id="271"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85A"/>
    <a:srgbClr val="F49D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80" d="100"/>
          <a:sy n="80" d="100"/>
        </p:scale>
        <p:origin x="1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D1728-714F-2942-A0D1-82FF9419B496}"/>
              </a:ext>
            </a:extLst>
          </p:cNvPr>
          <p:cNvSpPr>
            <a:spLocks noGrp="1"/>
          </p:cNvSpPr>
          <p:nvPr>
            <p:ph type="ctrTitle"/>
          </p:nvPr>
        </p:nvSpPr>
        <p:spPr>
          <a:xfrm>
            <a:off x="597829" y="1625608"/>
            <a:ext cx="6026507" cy="2722164"/>
          </a:xfrm>
        </p:spPr>
        <p:txBody>
          <a:bodyPr anchor="b"/>
          <a:lstStyle>
            <a:lvl1pPr algn="l">
              <a:defRPr sz="6000" spc="-113"/>
            </a:lvl1pPr>
          </a:lstStyle>
          <a:p>
            <a:r>
              <a:rPr lang="en-US"/>
              <a:t>Click to edit Master title style</a:t>
            </a:r>
          </a:p>
        </p:txBody>
      </p:sp>
      <p:sp>
        <p:nvSpPr>
          <p:cNvPr id="3" name="Subtitle 2">
            <a:extLst>
              <a:ext uri="{FF2B5EF4-FFF2-40B4-BE49-F238E27FC236}">
                <a16:creationId xmlns:a16="http://schemas.microsoft.com/office/drawing/2014/main" id="{5BD072D4-1496-3347-BBF8-5879DF263BBD}"/>
              </a:ext>
            </a:extLst>
          </p:cNvPr>
          <p:cNvSpPr>
            <a:spLocks noGrp="1"/>
          </p:cNvSpPr>
          <p:nvPr>
            <p:ph type="subTitle" idx="1"/>
          </p:nvPr>
        </p:nvSpPr>
        <p:spPr>
          <a:xfrm>
            <a:off x="597829" y="4466845"/>
            <a:ext cx="6026507" cy="882904"/>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a:extLst>
              <a:ext uri="{FF2B5EF4-FFF2-40B4-BE49-F238E27FC236}">
                <a16:creationId xmlns:a16="http://schemas.microsoft.com/office/drawing/2014/main" id="{EBEFC724-B499-364B-AEB5-B6517F6AD52B}"/>
              </a:ext>
            </a:extLst>
          </p:cNvPr>
          <p:cNvSpPr>
            <a:spLocks noGrp="1"/>
          </p:cNvSpPr>
          <p:nvPr>
            <p:ph type="dt" sz="half" idx="10"/>
          </p:nvPr>
        </p:nvSpPr>
        <p:spPr>
          <a:xfrm>
            <a:off x="597829" y="5708748"/>
            <a:ext cx="2912132" cy="365125"/>
          </a:xfrm>
        </p:spPr>
        <p:txBody>
          <a:bodyPr/>
          <a:lstStyle>
            <a:lvl1pPr>
              <a:defRPr sz="1050"/>
            </a:lvl1pPr>
          </a:lstStyle>
          <a:p>
            <a:fld id="{73C3BD54-29B9-3D42-B178-776ED395AA85}" type="datetimeFigureOut">
              <a:rPr lang="en-US" smtClean="0"/>
              <a:pPr/>
              <a:t>11/29/21</a:t>
            </a:fld>
            <a:endParaRPr lang="en-US" sz="1050"/>
          </a:p>
        </p:txBody>
      </p:sp>
      <p:sp>
        <p:nvSpPr>
          <p:cNvPr id="5" name="Footer Placeholder 4">
            <a:extLst>
              <a:ext uri="{FF2B5EF4-FFF2-40B4-BE49-F238E27FC236}">
                <a16:creationId xmlns:a16="http://schemas.microsoft.com/office/drawing/2014/main" id="{8033889C-A4E9-B24E-818F-46A1124C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0F50F-250E-6D45-AEBC-2573FED0C310}"/>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14795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9F6C0E12-251D-EA44-BF81-4ABDFBB94321}"/>
              </a:ext>
            </a:extLst>
          </p:cNvPr>
          <p:cNvSpPr/>
          <p:nvPr/>
        </p:nvSpPr>
        <p:spPr>
          <a:xfrm>
            <a:off x="5315377" y="1096772"/>
            <a:ext cx="3489170"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AEDC5FF4-095A-114E-87B6-73C7ADFF97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1E6EC9-9650-2042-8581-5B4082F94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A0800-B373-3B40-B187-30AFE44CDD1D}"/>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5" name="Footer Placeholder 4">
            <a:extLst>
              <a:ext uri="{FF2B5EF4-FFF2-40B4-BE49-F238E27FC236}">
                <a16:creationId xmlns:a16="http://schemas.microsoft.com/office/drawing/2014/main" id="{C10A4C1C-C790-B449-8C06-78E8303F9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3E620-F86B-F447-AB06-DDAB3919250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9" name="Rectangle 48">
            <a:extLst>
              <a:ext uri="{FF2B5EF4-FFF2-40B4-BE49-F238E27FC236}">
                <a16:creationId xmlns:a16="http://schemas.microsoft.com/office/drawing/2014/main" id="{80487CB5-43E0-974C-9DDC-252A8A37107F}"/>
              </a:ext>
            </a:extLst>
          </p:cNvPr>
          <p:cNvSpPr/>
          <p:nvPr/>
        </p:nvSpPr>
        <p:spPr>
          <a:xfrm>
            <a:off x="7411169" y="976630"/>
            <a:ext cx="1002581"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Cross 9">
            <a:extLst>
              <a:ext uri="{FF2B5EF4-FFF2-40B4-BE49-F238E27FC236}">
                <a16:creationId xmlns:a16="http://schemas.microsoft.com/office/drawing/2014/main" id="{E9CB83EF-4143-5A45-9B3A-9E70DD50253B}"/>
              </a:ext>
            </a:extLst>
          </p:cNvPr>
          <p:cNvSpPr/>
          <p:nvPr/>
        </p:nvSpPr>
        <p:spPr>
          <a:xfrm>
            <a:off x="8561388" y="5618904"/>
            <a:ext cx="393700"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846338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9DF801-FF8E-6247-9065-D9304CD6093A}"/>
              </a:ext>
            </a:extLst>
          </p:cNvPr>
          <p:cNvSpPr>
            <a:spLocks noGrp="1"/>
          </p:cNvSpPr>
          <p:nvPr>
            <p:ph type="title" orient="vert"/>
          </p:nvPr>
        </p:nvSpPr>
        <p:spPr>
          <a:xfrm>
            <a:off x="7016750" y="1204722"/>
            <a:ext cx="1390020" cy="467664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0E2615-7E4D-AB47-ACE6-236D716D7D24}"/>
              </a:ext>
            </a:extLst>
          </p:cNvPr>
          <p:cNvSpPr>
            <a:spLocks noGrp="1"/>
          </p:cNvSpPr>
          <p:nvPr>
            <p:ph type="body" orient="vert" idx="1"/>
          </p:nvPr>
        </p:nvSpPr>
        <p:spPr>
          <a:xfrm>
            <a:off x="730251" y="1204722"/>
            <a:ext cx="6205535" cy="46969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F0223-5AC9-374E-BD0C-344F67E2A85B}"/>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5" name="Footer Placeholder 4">
            <a:extLst>
              <a:ext uri="{FF2B5EF4-FFF2-40B4-BE49-F238E27FC236}">
                <a16:creationId xmlns:a16="http://schemas.microsoft.com/office/drawing/2014/main" id="{3EBEDD42-54A1-E648-8829-140EC4C57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FDF8F-8DBC-8A47-8000-5BA35DF9F903}"/>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1" name="Rectangle 50">
            <a:extLst>
              <a:ext uri="{FF2B5EF4-FFF2-40B4-BE49-F238E27FC236}">
                <a16:creationId xmlns:a16="http://schemas.microsoft.com/office/drawing/2014/main" id="{F2CE2A98-5154-A544-BE2A-FDC0811C19A0}"/>
              </a:ext>
            </a:extLst>
          </p:cNvPr>
          <p:cNvSpPr/>
          <p:nvPr/>
        </p:nvSpPr>
        <p:spPr>
          <a:xfrm>
            <a:off x="7411169" y="976630"/>
            <a:ext cx="1002581"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3" name="Rectangle 52">
            <a:extLst>
              <a:ext uri="{FF2B5EF4-FFF2-40B4-BE49-F238E27FC236}">
                <a16:creationId xmlns:a16="http://schemas.microsoft.com/office/drawing/2014/main" id="{DC4EC832-8181-5643-8A62-117E43F0E498}"/>
              </a:ext>
            </a:extLst>
          </p:cNvPr>
          <p:cNvSpPr/>
          <p:nvPr/>
        </p:nvSpPr>
        <p:spPr>
          <a:xfrm>
            <a:off x="-1" y="1096772"/>
            <a:ext cx="197674"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Cross 9">
            <a:extLst>
              <a:ext uri="{FF2B5EF4-FFF2-40B4-BE49-F238E27FC236}">
                <a16:creationId xmlns:a16="http://schemas.microsoft.com/office/drawing/2014/main" id="{24AF3281-BC22-374D-A461-8B3181F600AA}"/>
              </a:ext>
            </a:extLst>
          </p:cNvPr>
          <p:cNvSpPr/>
          <p:nvPr/>
        </p:nvSpPr>
        <p:spPr>
          <a:xfrm>
            <a:off x="43686" y="5618904"/>
            <a:ext cx="393700"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8003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850E-6310-C04D-8CAC-B7FA9F332D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5B7FB3-5DFC-6547-9567-C0ABE874C6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7D2DB-A7B1-204E-8416-E938952BCC83}"/>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5" name="Footer Placeholder 4">
            <a:extLst>
              <a:ext uri="{FF2B5EF4-FFF2-40B4-BE49-F238E27FC236}">
                <a16:creationId xmlns:a16="http://schemas.microsoft.com/office/drawing/2014/main" id="{FD324BA1-E2D0-1E4B-9DB3-664FE2733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E64B2-36E4-5A4E-A78A-A629829A334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171588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EAEF4-E84F-CF40-B27B-01E1D2AFC96D}"/>
              </a:ext>
            </a:extLst>
          </p:cNvPr>
          <p:cNvSpPr>
            <a:spLocks noGrp="1"/>
          </p:cNvSpPr>
          <p:nvPr>
            <p:ph type="title"/>
          </p:nvPr>
        </p:nvSpPr>
        <p:spPr>
          <a:xfrm>
            <a:off x="423863" y="1881952"/>
            <a:ext cx="5501877" cy="1987707"/>
          </a:xfrm>
        </p:spPr>
        <p:txBody>
          <a:bodyPr anchor="b"/>
          <a:lstStyle>
            <a:lvl1pPr>
              <a:defRPr sz="4500" spc="-113"/>
            </a:lvl1pPr>
          </a:lstStyle>
          <a:p>
            <a:r>
              <a:rPr lang="en-US" dirty="0"/>
              <a:t>Click to edit Master title style</a:t>
            </a:r>
          </a:p>
        </p:txBody>
      </p:sp>
      <p:sp>
        <p:nvSpPr>
          <p:cNvPr id="3" name="Text Placeholder 2">
            <a:extLst>
              <a:ext uri="{FF2B5EF4-FFF2-40B4-BE49-F238E27FC236}">
                <a16:creationId xmlns:a16="http://schemas.microsoft.com/office/drawing/2014/main" id="{5287B7E1-CC48-2441-975D-F1A5412B8A49}"/>
              </a:ext>
            </a:extLst>
          </p:cNvPr>
          <p:cNvSpPr>
            <a:spLocks noGrp="1"/>
          </p:cNvSpPr>
          <p:nvPr>
            <p:ph type="body" idx="1"/>
          </p:nvPr>
        </p:nvSpPr>
        <p:spPr>
          <a:xfrm>
            <a:off x="423862" y="3869662"/>
            <a:ext cx="5501877" cy="948465"/>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526218-1FCF-7A4D-B138-D1B1DE91A4B7}"/>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5" name="Footer Placeholder 4">
            <a:extLst>
              <a:ext uri="{FF2B5EF4-FFF2-40B4-BE49-F238E27FC236}">
                <a16:creationId xmlns:a16="http://schemas.microsoft.com/office/drawing/2014/main" id="{50984204-038C-FD4B-8E1C-0A9967BF2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59AB9-E1C6-C841-B423-FD2BB13C333F}"/>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250273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057A-C120-5E4E-BB74-223EB6D00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9EB7BE-6258-C84C-8242-9865D1361C9E}"/>
              </a:ext>
            </a:extLst>
          </p:cNvPr>
          <p:cNvSpPr>
            <a:spLocks noGrp="1"/>
          </p:cNvSpPr>
          <p:nvPr>
            <p:ph sz="half" idx="1"/>
          </p:nvPr>
        </p:nvSpPr>
        <p:spPr>
          <a:xfrm>
            <a:off x="423834" y="2691638"/>
            <a:ext cx="3709982"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D23CD-80DB-5740-AE68-76414CA31A26}"/>
              </a:ext>
            </a:extLst>
          </p:cNvPr>
          <p:cNvSpPr>
            <a:spLocks noGrp="1"/>
          </p:cNvSpPr>
          <p:nvPr>
            <p:ph sz="half" idx="2"/>
          </p:nvPr>
        </p:nvSpPr>
        <p:spPr>
          <a:xfrm>
            <a:off x="4557678" y="2691638"/>
            <a:ext cx="3709979" cy="3189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FE0921-9102-1440-B315-778888723C9D}"/>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6" name="Footer Placeholder 5">
            <a:extLst>
              <a:ext uri="{FF2B5EF4-FFF2-40B4-BE49-F238E27FC236}">
                <a16:creationId xmlns:a16="http://schemas.microsoft.com/office/drawing/2014/main" id="{24D7802F-1937-2F43-8FF4-846135D6F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09C72-E794-4F4F-8E09-D4883EED7237}"/>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276275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CA91-F119-0244-888A-95539A84DD6F}"/>
              </a:ext>
            </a:extLst>
          </p:cNvPr>
          <p:cNvSpPr>
            <a:spLocks noGrp="1"/>
          </p:cNvSpPr>
          <p:nvPr>
            <p:ph type="title"/>
          </p:nvPr>
        </p:nvSpPr>
        <p:spPr>
          <a:xfrm>
            <a:off x="423833" y="1204721"/>
            <a:ext cx="6199631" cy="14447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8A3EAC-4422-D548-8D7F-E9944566FBA9}"/>
              </a:ext>
            </a:extLst>
          </p:cNvPr>
          <p:cNvSpPr>
            <a:spLocks noGrp="1"/>
          </p:cNvSpPr>
          <p:nvPr>
            <p:ph type="body" idx="1"/>
          </p:nvPr>
        </p:nvSpPr>
        <p:spPr>
          <a:xfrm>
            <a:off x="423833" y="2691638"/>
            <a:ext cx="3709983" cy="82391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9140CA2-88A9-CC42-A375-8B87E47CC5F9}"/>
              </a:ext>
            </a:extLst>
          </p:cNvPr>
          <p:cNvSpPr>
            <a:spLocks noGrp="1"/>
          </p:cNvSpPr>
          <p:nvPr>
            <p:ph sz="half" idx="2"/>
          </p:nvPr>
        </p:nvSpPr>
        <p:spPr>
          <a:xfrm>
            <a:off x="423833" y="3515550"/>
            <a:ext cx="3709983"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5F960C-714E-2E4A-8141-A88F38274E48}"/>
              </a:ext>
            </a:extLst>
          </p:cNvPr>
          <p:cNvSpPr>
            <a:spLocks noGrp="1"/>
          </p:cNvSpPr>
          <p:nvPr>
            <p:ph type="body" sz="quarter" idx="3"/>
          </p:nvPr>
        </p:nvSpPr>
        <p:spPr>
          <a:xfrm>
            <a:off x="4557649" y="2691162"/>
            <a:ext cx="3709983" cy="82391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697BC24-C907-EC4B-872D-17429A657716}"/>
              </a:ext>
            </a:extLst>
          </p:cNvPr>
          <p:cNvSpPr>
            <a:spLocks noGrp="1"/>
          </p:cNvSpPr>
          <p:nvPr>
            <p:ph sz="quarter" idx="4"/>
          </p:nvPr>
        </p:nvSpPr>
        <p:spPr>
          <a:xfrm>
            <a:off x="4557649" y="3515074"/>
            <a:ext cx="3709983" cy="2366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E2A045-4283-3C47-B125-68CF3B19FB08}"/>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8" name="Footer Placeholder 7">
            <a:extLst>
              <a:ext uri="{FF2B5EF4-FFF2-40B4-BE49-F238E27FC236}">
                <a16:creationId xmlns:a16="http://schemas.microsoft.com/office/drawing/2014/main" id="{7EBC25BC-2C98-574D-BCCD-E36CAB07F2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A5C95A-7789-E042-8471-D442D9BB545F}"/>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2" name="Rectangle 51">
            <a:extLst>
              <a:ext uri="{FF2B5EF4-FFF2-40B4-BE49-F238E27FC236}">
                <a16:creationId xmlns:a16="http://schemas.microsoft.com/office/drawing/2014/main" id="{3DF1BA5B-EDD8-B648-8A3E-E2B3570B1EA0}"/>
              </a:ext>
            </a:extLst>
          </p:cNvPr>
          <p:cNvSpPr/>
          <p:nvPr/>
        </p:nvSpPr>
        <p:spPr>
          <a:xfrm>
            <a:off x="8803674" y="1096772"/>
            <a:ext cx="340327"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2"/>
              </a:solidFill>
            </a:endParaRPr>
          </a:p>
        </p:txBody>
      </p:sp>
      <p:sp>
        <p:nvSpPr>
          <p:cNvPr id="57" name="Rectangle 56">
            <a:extLst>
              <a:ext uri="{FF2B5EF4-FFF2-40B4-BE49-F238E27FC236}">
                <a16:creationId xmlns:a16="http://schemas.microsoft.com/office/drawing/2014/main" id="{D7476360-629C-DE48-85B7-F4BE6CC457DB}"/>
              </a:ext>
            </a:extLst>
          </p:cNvPr>
          <p:cNvSpPr/>
          <p:nvPr/>
        </p:nvSpPr>
        <p:spPr>
          <a:xfrm>
            <a:off x="7411169" y="976630"/>
            <a:ext cx="1002581"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Cross 13">
            <a:extLst>
              <a:ext uri="{FF2B5EF4-FFF2-40B4-BE49-F238E27FC236}">
                <a16:creationId xmlns:a16="http://schemas.microsoft.com/office/drawing/2014/main" id="{C5F6C588-FC1B-3147-AFA1-CD7D76C5AEAC}"/>
              </a:ext>
            </a:extLst>
          </p:cNvPr>
          <p:cNvSpPr/>
          <p:nvPr/>
        </p:nvSpPr>
        <p:spPr>
          <a:xfrm>
            <a:off x="8648465" y="5618904"/>
            <a:ext cx="393700"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288042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15401-5318-7045-8AE3-B1A99F2D82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E2F55F-EB76-AE49-B554-12B65B636A90}"/>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4" name="Footer Placeholder 3">
            <a:extLst>
              <a:ext uri="{FF2B5EF4-FFF2-40B4-BE49-F238E27FC236}">
                <a16:creationId xmlns:a16="http://schemas.microsoft.com/office/drawing/2014/main" id="{86CB6E6E-D81E-C44A-AC54-CBE0134C10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E025B9-9F46-3049-9977-0119B96D393C}"/>
              </a:ext>
            </a:extLst>
          </p:cNvPr>
          <p:cNvSpPr>
            <a:spLocks noGrp="1"/>
          </p:cNvSpPr>
          <p:nvPr>
            <p:ph type="sldNum" sz="quarter" idx="12"/>
          </p:nvPr>
        </p:nvSpPr>
        <p:spPr/>
        <p:txBody>
          <a:bodyPr/>
          <a:lstStyle/>
          <a:p>
            <a:fld id="{86BB3423-611C-6944-BA94-F2572F362413}" type="slidenum">
              <a:rPr lang="en-US" smtClean="0"/>
              <a:t>‹#›</a:t>
            </a:fld>
            <a:endParaRPr lang="en-US"/>
          </a:p>
        </p:txBody>
      </p:sp>
    </p:spTree>
    <p:extLst>
      <p:ext uri="{BB962C8B-B14F-4D97-AF65-F5344CB8AC3E}">
        <p14:creationId xmlns:p14="http://schemas.microsoft.com/office/powerpoint/2010/main" val="3063444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F81DD-2B1F-3444-8023-DD52318FE9F6}"/>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3" name="Footer Placeholder 2">
            <a:extLst>
              <a:ext uri="{FF2B5EF4-FFF2-40B4-BE49-F238E27FC236}">
                <a16:creationId xmlns:a16="http://schemas.microsoft.com/office/drawing/2014/main" id="{36927EE3-DAA3-D948-B8FD-48417540B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4532D4-FFBF-6C47-A6C9-D55196D91B87}"/>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47" name="Rectangle 46">
            <a:extLst>
              <a:ext uri="{FF2B5EF4-FFF2-40B4-BE49-F238E27FC236}">
                <a16:creationId xmlns:a16="http://schemas.microsoft.com/office/drawing/2014/main" id="{DB8D5541-7726-BA46-8BFA-BF6AA8D42BD7}"/>
              </a:ext>
            </a:extLst>
          </p:cNvPr>
          <p:cNvSpPr/>
          <p:nvPr/>
        </p:nvSpPr>
        <p:spPr>
          <a:xfrm>
            <a:off x="-1" y="1096772"/>
            <a:ext cx="197674"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8" name="Cross 47">
            <a:extLst>
              <a:ext uri="{FF2B5EF4-FFF2-40B4-BE49-F238E27FC236}">
                <a16:creationId xmlns:a16="http://schemas.microsoft.com/office/drawing/2014/main" id="{97F434CF-7503-CE4F-8426-C312C6315AD0}"/>
              </a:ext>
            </a:extLst>
          </p:cNvPr>
          <p:cNvSpPr/>
          <p:nvPr/>
        </p:nvSpPr>
        <p:spPr>
          <a:xfrm>
            <a:off x="43686" y="5618904"/>
            <a:ext cx="393700"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9" name="Rectangle 48">
            <a:extLst>
              <a:ext uri="{FF2B5EF4-FFF2-40B4-BE49-F238E27FC236}">
                <a16:creationId xmlns:a16="http://schemas.microsoft.com/office/drawing/2014/main" id="{FEDBFB2F-FE34-E349-9484-C275FBE31614}"/>
              </a:ext>
            </a:extLst>
          </p:cNvPr>
          <p:cNvSpPr/>
          <p:nvPr/>
        </p:nvSpPr>
        <p:spPr>
          <a:xfrm>
            <a:off x="7411169" y="976630"/>
            <a:ext cx="1002581"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54624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DCFD-BEE6-AC49-BABD-D8B89C3B69D0}"/>
              </a:ext>
            </a:extLst>
          </p:cNvPr>
          <p:cNvSpPr>
            <a:spLocks noGrp="1"/>
          </p:cNvSpPr>
          <p:nvPr>
            <p:ph type="title"/>
          </p:nvPr>
        </p:nvSpPr>
        <p:spPr>
          <a:xfrm>
            <a:off x="423862" y="1203800"/>
            <a:ext cx="3086100" cy="1077218"/>
          </a:xfrm>
        </p:spPr>
        <p:txBody>
          <a:bodyPr anchor="b">
            <a:normAutofit/>
          </a:bodyPr>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431DE035-8260-4443-B1D9-A9C8D584039E}"/>
              </a:ext>
            </a:extLst>
          </p:cNvPr>
          <p:cNvSpPr>
            <a:spLocks noGrp="1"/>
          </p:cNvSpPr>
          <p:nvPr>
            <p:ph idx="1"/>
          </p:nvPr>
        </p:nvSpPr>
        <p:spPr>
          <a:xfrm>
            <a:off x="4208860" y="1508253"/>
            <a:ext cx="4204889" cy="4045881"/>
          </a:xfrm>
        </p:spPr>
        <p:txBody>
          <a:bodyPr/>
          <a:lstStyle>
            <a:lvl1pPr>
              <a:defRPr sz="2100"/>
            </a:lvl1pPr>
            <a:lvl2pPr>
              <a:defRPr sz="1800"/>
            </a:lvl2pPr>
            <a:lvl3pPr>
              <a:defRPr sz="1500"/>
            </a:lvl3pPr>
            <a:lvl4pPr>
              <a:defRPr sz="1350"/>
            </a:lvl4pPr>
            <a:lvl5pPr>
              <a:defRPr sz="12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CC1AA53-7507-D04B-9B8E-6A4F7122ECA5}"/>
              </a:ext>
            </a:extLst>
          </p:cNvPr>
          <p:cNvSpPr>
            <a:spLocks noGrp="1"/>
          </p:cNvSpPr>
          <p:nvPr>
            <p:ph type="body" sz="half" idx="2"/>
          </p:nvPr>
        </p:nvSpPr>
        <p:spPr>
          <a:xfrm>
            <a:off x="423862" y="2368295"/>
            <a:ext cx="3086100" cy="318583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356E11F-3003-0745-ACAB-FAA4E676EFCD}"/>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6" name="Footer Placeholder 5">
            <a:extLst>
              <a:ext uri="{FF2B5EF4-FFF2-40B4-BE49-F238E27FC236}">
                <a16:creationId xmlns:a16="http://schemas.microsoft.com/office/drawing/2014/main" id="{92BC11A6-59AC-FE45-8A1C-9DDC00582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6F51E-1A94-034C-BBEE-C26A3AF0E815}"/>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0" name="Rectangle 49">
            <a:extLst>
              <a:ext uri="{FF2B5EF4-FFF2-40B4-BE49-F238E27FC236}">
                <a16:creationId xmlns:a16="http://schemas.microsoft.com/office/drawing/2014/main" id="{50B7D330-76C0-224C-9C3C-27C4D2B0DDB4}"/>
              </a:ext>
            </a:extLst>
          </p:cNvPr>
          <p:cNvSpPr/>
          <p:nvPr/>
        </p:nvSpPr>
        <p:spPr>
          <a:xfrm>
            <a:off x="7411169" y="976630"/>
            <a:ext cx="1002581"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3" name="Rectangle 52">
            <a:extLst>
              <a:ext uri="{FF2B5EF4-FFF2-40B4-BE49-F238E27FC236}">
                <a16:creationId xmlns:a16="http://schemas.microsoft.com/office/drawing/2014/main" id="{35464D55-5C51-844B-A38A-8143590FB934}"/>
              </a:ext>
            </a:extLst>
          </p:cNvPr>
          <p:cNvSpPr/>
          <p:nvPr/>
        </p:nvSpPr>
        <p:spPr>
          <a:xfrm>
            <a:off x="-1" y="1096772"/>
            <a:ext cx="197674"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Cross 10">
            <a:extLst>
              <a:ext uri="{FF2B5EF4-FFF2-40B4-BE49-F238E27FC236}">
                <a16:creationId xmlns:a16="http://schemas.microsoft.com/office/drawing/2014/main" id="{FD988250-C554-DE44-B887-57D0B2AA8E37}"/>
              </a:ext>
            </a:extLst>
          </p:cNvPr>
          <p:cNvSpPr/>
          <p:nvPr/>
        </p:nvSpPr>
        <p:spPr>
          <a:xfrm>
            <a:off x="43686" y="5618904"/>
            <a:ext cx="393700"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5933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6C7C-36AD-9A4E-8524-8F44E8839EA8}"/>
              </a:ext>
            </a:extLst>
          </p:cNvPr>
          <p:cNvSpPr>
            <a:spLocks noGrp="1"/>
          </p:cNvSpPr>
          <p:nvPr>
            <p:ph type="title"/>
          </p:nvPr>
        </p:nvSpPr>
        <p:spPr>
          <a:xfrm>
            <a:off x="423862" y="1203800"/>
            <a:ext cx="3086100" cy="1077218"/>
          </a:xfrm>
        </p:spPr>
        <p:txBody>
          <a:bodyPr anchor="b">
            <a:normAutofit/>
          </a:bodyPr>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1015248-4C80-3348-A8A9-6C9F5D32FCE3}"/>
              </a:ext>
            </a:extLst>
          </p:cNvPr>
          <p:cNvSpPr>
            <a:spLocks noGrp="1"/>
          </p:cNvSpPr>
          <p:nvPr>
            <p:ph type="pic" idx="1"/>
          </p:nvPr>
        </p:nvSpPr>
        <p:spPr>
          <a:xfrm>
            <a:off x="4223363" y="1096772"/>
            <a:ext cx="4572203" cy="5761228"/>
          </a:xfrm>
          <a:solidFill>
            <a:schemeClr val="bg2"/>
          </a:solid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74B3083-CA16-C54A-B130-7BEE6DF9D815}"/>
              </a:ext>
            </a:extLst>
          </p:cNvPr>
          <p:cNvSpPr>
            <a:spLocks noGrp="1"/>
          </p:cNvSpPr>
          <p:nvPr>
            <p:ph type="body" sz="half" idx="2"/>
          </p:nvPr>
        </p:nvSpPr>
        <p:spPr>
          <a:xfrm>
            <a:off x="423862" y="2370666"/>
            <a:ext cx="3086100" cy="318346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93C6EB5-D7D1-E247-B9D7-D319E5AAB962}"/>
              </a:ext>
            </a:extLst>
          </p:cNvPr>
          <p:cNvSpPr>
            <a:spLocks noGrp="1"/>
          </p:cNvSpPr>
          <p:nvPr>
            <p:ph type="dt" sz="half" idx="10"/>
          </p:nvPr>
        </p:nvSpPr>
        <p:spPr/>
        <p:txBody>
          <a:bodyPr/>
          <a:lstStyle/>
          <a:p>
            <a:fld id="{73C3BD54-29B9-3D42-B178-776ED395AA85}" type="datetimeFigureOut">
              <a:rPr lang="en-US" smtClean="0"/>
              <a:t>11/29/21</a:t>
            </a:fld>
            <a:endParaRPr lang="en-US"/>
          </a:p>
        </p:txBody>
      </p:sp>
      <p:sp>
        <p:nvSpPr>
          <p:cNvPr id="6" name="Footer Placeholder 5">
            <a:extLst>
              <a:ext uri="{FF2B5EF4-FFF2-40B4-BE49-F238E27FC236}">
                <a16:creationId xmlns:a16="http://schemas.microsoft.com/office/drawing/2014/main" id="{75FBF6CC-F5C4-9847-BADB-8B7441C8F3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63FE4-B2F5-7741-B517-533F1C98CE1B}"/>
              </a:ext>
            </a:extLst>
          </p:cNvPr>
          <p:cNvSpPr>
            <a:spLocks noGrp="1"/>
          </p:cNvSpPr>
          <p:nvPr>
            <p:ph type="sldNum" sz="quarter" idx="12"/>
          </p:nvPr>
        </p:nvSpPr>
        <p:spPr/>
        <p:txBody>
          <a:bodyPr/>
          <a:lstStyle/>
          <a:p>
            <a:fld id="{86BB3423-611C-6944-BA94-F2572F362413}" type="slidenum">
              <a:rPr lang="en-US" smtClean="0"/>
              <a:t>‹#›</a:t>
            </a:fld>
            <a:endParaRPr lang="en-US"/>
          </a:p>
        </p:txBody>
      </p:sp>
      <p:sp>
        <p:nvSpPr>
          <p:cNvPr id="54" name="Rectangle 53">
            <a:extLst>
              <a:ext uri="{FF2B5EF4-FFF2-40B4-BE49-F238E27FC236}">
                <a16:creationId xmlns:a16="http://schemas.microsoft.com/office/drawing/2014/main" id="{AB80A771-7D8E-0F4A-93A3-B977667D338E}"/>
              </a:ext>
            </a:extLst>
          </p:cNvPr>
          <p:cNvSpPr/>
          <p:nvPr/>
        </p:nvSpPr>
        <p:spPr>
          <a:xfrm>
            <a:off x="7411169" y="976630"/>
            <a:ext cx="1002581" cy="120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6" name="Rectangle 55">
            <a:extLst>
              <a:ext uri="{FF2B5EF4-FFF2-40B4-BE49-F238E27FC236}">
                <a16:creationId xmlns:a16="http://schemas.microsoft.com/office/drawing/2014/main" id="{2C9320FA-0E3A-2749-9085-DF30FA26F4BD}"/>
              </a:ext>
            </a:extLst>
          </p:cNvPr>
          <p:cNvSpPr/>
          <p:nvPr/>
        </p:nvSpPr>
        <p:spPr>
          <a:xfrm>
            <a:off x="-1" y="1096772"/>
            <a:ext cx="197674" cy="57612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Cross 10">
            <a:extLst>
              <a:ext uri="{FF2B5EF4-FFF2-40B4-BE49-F238E27FC236}">
                <a16:creationId xmlns:a16="http://schemas.microsoft.com/office/drawing/2014/main" id="{5A3DF5D0-8A2C-A049-9132-EE1EF7D014D4}"/>
              </a:ext>
            </a:extLst>
          </p:cNvPr>
          <p:cNvSpPr/>
          <p:nvPr/>
        </p:nvSpPr>
        <p:spPr>
          <a:xfrm>
            <a:off x="43686" y="5618904"/>
            <a:ext cx="393700" cy="524933"/>
          </a:xfrm>
          <a:prstGeom prst="plus">
            <a:avLst>
              <a:gd name="adj" fmla="val 395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65510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52BFD-D607-6845-9C7B-1C8D3B4EE760}"/>
              </a:ext>
            </a:extLst>
          </p:cNvPr>
          <p:cNvSpPr>
            <a:spLocks noGrp="1"/>
          </p:cNvSpPr>
          <p:nvPr>
            <p:ph type="title"/>
          </p:nvPr>
        </p:nvSpPr>
        <p:spPr>
          <a:xfrm>
            <a:off x="423862" y="1204721"/>
            <a:ext cx="6200472" cy="144655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EEBB52FF-3B04-8245-BF0B-89C9E293362A}"/>
              </a:ext>
            </a:extLst>
          </p:cNvPr>
          <p:cNvSpPr>
            <a:spLocks noGrp="1"/>
          </p:cNvSpPr>
          <p:nvPr>
            <p:ph type="body" idx="1"/>
          </p:nvPr>
        </p:nvSpPr>
        <p:spPr>
          <a:xfrm>
            <a:off x="423863" y="2691638"/>
            <a:ext cx="6200472" cy="31885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DA99BFE-CBDD-C344-A21E-44A52F11B662}"/>
              </a:ext>
            </a:extLst>
          </p:cNvPr>
          <p:cNvSpPr>
            <a:spLocks noGrp="1"/>
          </p:cNvSpPr>
          <p:nvPr>
            <p:ph type="dt" sz="half" idx="2"/>
          </p:nvPr>
        </p:nvSpPr>
        <p:spPr>
          <a:xfrm>
            <a:off x="423862" y="5949697"/>
            <a:ext cx="3086100" cy="365125"/>
          </a:xfrm>
          <a:prstGeom prst="rect">
            <a:avLst/>
          </a:prstGeom>
        </p:spPr>
        <p:txBody>
          <a:bodyPr vert="horz" lIns="91440" tIns="45720" rIns="91440" bIns="45720" rtlCol="0" anchor="ctr" anchorCtr="0"/>
          <a:lstStyle>
            <a:lvl1pPr algn="l">
              <a:defRPr lang="en-US" sz="788" smtClean="0">
                <a:latin typeface="+mn-lt"/>
              </a:defRPr>
            </a:lvl1pPr>
          </a:lstStyle>
          <a:p>
            <a:fld id="{73C3BD54-29B9-3D42-B178-776ED395AA85}" type="datetimeFigureOut">
              <a:rPr lang="en-US" smtClean="0"/>
              <a:pPr/>
              <a:t>11/29/21</a:t>
            </a:fld>
            <a:endParaRPr lang="en-US" dirty="0"/>
          </a:p>
        </p:txBody>
      </p:sp>
      <p:sp>
        <p:nvSpPr>
          <p:cNvPr id="5" name="Footer Placeholder 4">
            <a:extLst>
              <a:ext uri="{FF2B5EF4-FFF2-40B4-BE49-F238E27FC236}">
                <a16:creationId xmlns:a16="http://schemas.microsoft.com/office/drawing/2014/main" id="{BDC371C0-3DCE-0743-946F-C7540DD7895F}"/>
              </a:ext>
            </a:extLst>
          </p:cNvPr>
          <p:cNvSpPr>
            <a:spLocks noGrp="1"/>
          </p:cNvSpPr>
          <p:nvPr>
            <p:ph type="ftr" sz="quarter" idx="3"/>
          </p:nvPr>
        </p:nvSpPr>
        <p:spPr>
          <a:xfrm>
            <a:off x="423863" y="543179"/>
            <a:ext cx="3086100" cy="246888"/>
          </a:xfrm>
          <a:prstGeom prst="rect">
            <a:avLst/>
          </a:prstGeom>
        </p:spPr>
        <p:txBody>
          <a:bodyPr vert="horz" lIns="91440" tIns="45720" rIns="91440" bIns="45720" rtlCol="0" anchor="ctr" anchorCtr="0"/>
          <a:lstStyle>
            <a:lvl1pPr algn="l">
              <a:defRPr lang="en-US" sz="788">
                <a:latin typeface="+mn-lt"/>
              </a:defRPr>
            </a:lvl1pPr>
          </a:lstStyle>
          <a:p>
            <a:endParaRPr lang="en-US" dirty="0"/>
          </a:p>
        </p:txBody>
      </p:sp>
      <p:sp>
        <p:nvSpPr>
          <p:cNvPr id="6" name="Slide Number Placeholder 5">
            <a:extLst>
              <a:ext uri="{FF2B5EF4-FFF2-40B4-BE49-F238E27FC236}">
                <a16:creationId xmlns:a16="http://schemas.microsoft.com/office/drawing/2014/main" id="{E6E32ADB-4517-194F-8B4B-A9D26B3C02E3}"/>
              </a:ext>
            </a:extLst>
          </p:cNvPr>
          <p:cNvSpPr>
            <a:spLocks noGrp="1"/>
          </p:cNvSpPr>
          <p:nvPr>
            <p:ph type="sldNum" sz="quarter" idx="4"/>
          </p:nvPr>
        </p:nvSpPr>
        <p:spPr>
          <a:xfrm>
            <a:off x="8109768" y="511175"/>
            <a:ext cx="685800" cy="310896"/>
          </a:xfrm>
          <a:prstGeom prst="rect">
            <a:avLst/>
          </a:prstGeom>
        </p:spPr>
        <p:txBody>
          <a:bodyPr vert="horz" lIns="91440" tIns="45720" rIns="91440" bIns="45720" rtlCol="0" anchor="ctr"/>
          <a:lstStyle>
            <a:lvl1pPr algn="r">
              <a:defRPr sz="1050" b="0" i="0">
                <a:solidFill>
                  <a:schemeClr val="tx1"/>
                </a:solidFill>
                <a:latin typeface="+mn-lt"/>
              </a:defRPr>
            </a:lvl1pPr>
          </a:lstStyle>
          <a:p>
            <a:fld id="{86BB3423-611C-6944-BA94-F2572F362413}" type="slidenum">
              <a:rPr lang="en-US" smtClean="0"/>
              <a:pPr/>
              <a:t>‹#›</a:t>
            </a:fld>
            <a:endParaRPr lang="en-US"/>
          </a:p>
        </p:txBody>
      </p:sp>
    </p:spTree>
    <p:extLst>
      <p:ext uri="{BB962C8B-B14F-4D97-AF65-F5344CB8AC3E}">
        <p14:creationId xmlns:p14="http://schemas.microsoft.com/office/powerpoint/2010/main" val="180126536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685800" rtl="0" eaLnBrk="1" latinLnBrk="0" hangingPunct="1">
        <a:lnSpc>
          <a:spcPct val="10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750"/>
        </a:spcBef>
        <a:buFont typeface="System Font Regular"/>
        <a:buChar char="–"/>
        <a:defRPr sz="1800" b="0" i="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buFont typeface="System Font Regular"/>
        <a:buChar char="–"/>
        <a:defRPr sz="1500" b="0" i="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System Font Regular"/>
        <a:buChar char="–"/>
        <a:defRPr sz="1350" b="0" i="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System Font Regular"/>
        <a:buChar char="–"/>
        <a:defRPr sz="1200" b="0" i="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System Font Regular"/>
        <a:buChar char="–"/>
        <a:defRPr sz="1200" b="0" i="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707231" y="450742"/>
            <a:ext cx="6955506" cy="1297847"/>
          </a:xfrm>
        </p:spPr>
        <p:txBody>
          <a:bodyPr>
            <a:normAutofit/>
          </a:bodyPr>
          <a:lstStyle/>
          <a:p>
            <a:r>
              <a:rPr lang="en-US" sz="6600" b="1" dirty="0">
                <a:solidFill>
                  <a:schemeClr val="bg1"/>
                </a:solidFill>
                <a:latin typeface="Calibri" panose="020F0502020204030204" pitchFamily="34" charset="0"/>
                <a:cs typeface="Calibri" panose="020F0502020204030204" pitchFamily="34" charset="0"/>
              </a:rPr>
              <a:t>2 Timothy 2:1-2</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1989221"/>
            <a:ext cx="6955505" cy="4539915"/>
          </a:xfrm>
        </p:spPr>
        <p:txBody>
          <a:bodyPr>
            <a:normAutofit fontScale="92500" lnSpcReduction="20000"/>
          </a:bodyPr>
          <a:lstStyle/>
          <a:p>
            <a:pPr marL="0" indent="0">
              <a:buNone/>
            </a:pPr>
            <a:r>
              <a:rPr lang="en-US" sz="4800" b="1" dirty="0">
                <a:solidFill>
                  <a:schemeClr val="bg1"/>
                </a:solidFill>
                <a:latin typeface="Calibri" panose="020F0502020204030204" pitchFamily="34" charset="0"/>
                <a:cs typeface="Calibri" panose="020F0502020204030204" pitchFamily="34" charset="0"/>
              </a:rPr>
              <a:t>“You therefore, my son, be strong in the grace that is in Christ Jesus. And the things that you have heard from me among many witnesses, commit these to faithful men who will be able to teach others also” (NKJV).</a:t>
            </a:r>
          </a:p>
        </p:txBody>
      </p:sp>
    </p:spTree>
    <p:extLst>
      <p:ext uri="{BB962C8B-B14F-4D97-AF65-F5344CB8AC3E}">
        <p14:creationId xmlns:p14="http://schemas.microsoft.com/office/powerpoint/2010/main" val="106341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524000" y="256675"/>
            <a:ext cx="7347284" cy="1668378"/>
          </a:xfrm>
        </p:spPr>
        <p:txBody>
          <a:bodyPr>
            <a:noAutofit/>
          </a:bodyPr>
          <a:lstStyle/>
          <a:p>
            <a:r>
              <a:rPr lang="en-US" sz="4800" b="1" dirty="0">
                <a:solidFill>
                  <a:schemeClr val="bg1"/>
                </a:solidFill>
                <a:latin typeface="Calibri" panose="020F0502020204030204" pitchFamily="34" charset="0"/>
                <a:cs typeface="Calibri" panose="020F0502020204030204" pitchFamily="34" charset="0"/>
              </a:rPr>
              <a:t>How Can we Prepare Future Leaders in the Church?</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1828800"/>
            <a:ext cx="6939463" cy="4764506"/>
          </a:xfrm>
        </p:spPr>
        <p:txBody>
          <a:bodyPr>
            <a:noAutofit/>
          </a:bodyPr>
          <a:lstStyle/>
          <a:p>
            <a:pPr marL="635000" indent="-635000">
              <a:spcBef>
                <a:spcPts val="0"/>
              </a:spcBef>
              <a:spcAft>
                <a:spcPts val="600"/>
              </a:spcAft>
              <a:buNone/>
            </a:pPr>
            <a:r>
              <a:rPr lang="en-US" sz="4400" b="1" dirty="0">
                <a:solidFill>
                  <a:srgbClr val="F6A85A"/>
                </a:solidFill>
                <a:latin typeface="Calibri" panose="020F0502020204030204" pitchFamily="34" charset="0"/>
                <a:cs typeface="Calibri" panose="020F0502020204030204" pitchFamily="34" charset="0"/>
              </a:rPr>
              <a:t>3.	Encourage qualities that will blossom over time.</a:t>
            </a:r>
          </a:p>
          <a:p>
            <a:pPr marL="1095375" indent="-412750">
              <a:lnSpc>
                <a:spcPct val="80000"/>
              </a:lnSpc>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Exodus 18:21</a:t>
            </a:r>
          </a:p>
          <a:p>
            <a:pPr marL="1095375" indent="-412750">
              <a:lnSpc>
                <a:spcPct val="80000"/>
              </a:lnSpc>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1 Timothy 4:12-13; Titus 2:1-2, 6-8</a:t>
            </a:r>
          </a:p>
          <a:p>
            <a:pPr marL="1095375" indent="-412750">
              <a:lnSpc>
                <a:spcPct val="80000"/>
              </a:lnSpc>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1 Timothy 3:2-3, 6-7, 8-9</a:t>
            </a:r>
          </a:p>
          <a:p>
            <a:pPr marL="1095375" indent="-412750">
              <a:lnSpc>
                <a:spcPct val="80000"/>
              </a:lnSpc>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Titus 1:7-8</a:t>
            </a:r>
          </a:p>
          <a:p>
            <a:pPr marL="1095375" indent="-412750">
              <a:lnSpc>
                <a:spcPct val="80000"/>
              </a:lnSpc>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1 Timothy 3:11; Titus 2:3-5</a:t>
            </a:r>
          </a:p>
          <a:p>
            <a:pPr marL="1095375" indent="-412750">
              <a:spcBef>
                <a:spcPts val="0"/>
              </a:spcBef>
              <a:spcAft>
                <a:spcPts val="600"/>
              </a:spcAft>
              <a:buFont typeface="Arial" panose="020B0604020202020204" pitchFamily="34" charset="0"/>
              <a:buChar char="•"/>
            </a:pPr>
            <a:endParaRPr lang="en-US"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285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524000" y="256675"/>
            <a:ext cx="7347284" cy="1668378"/>
          </a:xfrm>
        </p:spPr>
        <p:txBody>
          <a:bodyPr>
            <a:noAutofit/>
          </a:bodyPr>
          <a:lstStyle/>
          <a:p>
            <a:r>
              <a:rPr lang="en-US" sz="4800" b="1" dirty="0">
                <a:solidFill>
                  <a:schemeClr val="bg1"/>
                </a:solidFill>
                <a:latin typeface="Calibri" panose="020F0502020204030204" pitchFamily="34" charset="0"/>
                <a:cs typeface="Calibri" panose="020F0502020204030204" pitchFamily="34" charset="0"/>
              </a:rPr>
              <a:t>How Can we Prepare Future Leaders in the Church?</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2149642"/>
            <a:ext cx="7196136" cy="4443664"/>
          </a:xfrm>
        </p:spPr>
        <p:txBody>
          <a:bodyPr>
            <a:noAutofit/>
          </a:bodyPr>
          <a:lstStyle/>
          <a:p>
            <a:pPr marL="635000" indent="-635000">
              <a:spcBef>
                <a:spcPts val="0"/>
              </a:spcBef>
              <a:spcAft>
                <a:spcPts val="600"/>
              </a:spcAft>
              <a:buNone/>
            </a:pPr>
            <a:r>
              <a:rPr lang="en-US" sz="4400" b="1" dirty="0">
                <a:solidFill>
                  <a:srgbClr val="F6A85A"/>
                </a:solidFill>
                <a:latin typeface="Calibri" panose="020F0502020204030204" pitchFamily="34" charset="0"/>
                <a:cs typeface="Calibri" panose="020F0502020204030204" pitchFamily="34" charset="0"/>
              </a:rPr>
              <a:t>4.	Lay the foundations of Bible knowledge.</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Psalm 119:9-11</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Titus 1:9</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Proverbs 31:26</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2 Timothy 1:5 </a:t>
            </a:r>
          </a:p>
        </p:txBody>
      </p:sp>
    </p:spTree>
    <p:extLst>
      <p:ext uri="{BB962C8B-B14F-4D97-AF65-F5344CB8AC3E}">
        <p14:creationId xmlns:p14="http://schemas.microsoft.com/office/powerpoint/2010/main" val="2875899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524000" y="256675"/>
            <a:ext cx="7347284" cy="1668378"/>
          </a:xfrm>
        </p:spPr>
        <p:txBody>
          <a:bodyPr>
            <a:noAutofit/>
          </a:bodyPr>
          <a:lstStyle/>
          <a:p>
            <a:r>
              <a:rPr lang="en-US" sz="4800" b="1" dirty="0">
                <a:solidFill>
                  <a:schemeClr val="bg1"/>
                </a:solidFill>
                <a:latin typeface="Calibri" panose="020F0502020204030204" pitchFamily="34" charset="0"/>
                <a:cs typeface="Calibri" panose="020F0502020204030204" pitchFamily="34" charset="0"/>
              </a:rPr>
              <a:t>How Can we Prepare Future Leaders in the Church?</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2149642"/>
            <a:ext cx="7196136" cy="4443664"/>
          </a:xfrm>
        </p:spPr>
        <p:txBody>
          <a:bodyPr>
            <a:noAutofit/>
          </a:bodyPr>
          <a:lstStyle/>
          <a:p>
            <a:pPr marL="635000" indent="-635000">
              <a:spcBef>
                <a:spcPts val="0"/>
              </a:spcBef>
              <a:spcAft>
                <a:spcPts val="600"/>
              </a:spcAft>
              <a:buNone/>
            </a:pPr>
            <a:r>
              <a:rPr lang="en-US" sz="4400" b="1" dirty="0">
                <a:solidFill>
                  <a:srgbClr val="F6A85A"/>
                </a:solidFill>
                <a:latin typeface="Calibri" panose="020F0502020204030204" pitchFamily="34" charset="0"/>
                <a:cs typeface="Calibri" panose="020F0502020204030204" pitchFamily="34" charset="0"/>
              </a:rPr>
              <a:t>5.	Provoke a spirit of service and a love for others.</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Matthew 20:25-28</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John 13:12-15</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1 Peter 5:1-4 </a:t>
            </a:r>
          </a:p>
        </p:txBody>
      </p:sp>
    </p:spTree>
    <p:extLst>
      <p:ext uri="{BB962C8B-B14F-4D97-AF65-F5344CB8AC3E}">
        <p14:creationId xmlns:p14="http://schemas.microsoft.com/office/powerpoint/2010/main" val="3365616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524000" y="256675"/>
            <a:ext cx="7347284" cy="1668378"/>
          </a:xfrm>
        </p:spPr>
        <p:txBody>
          <a:bodyPr>
            <a:noAutofit/>
          </a:bodyPr>
          <a:lstStyle/>
          <a:p>
            <a:r>
              <a:rPr lang="en-US" sz="4800" b="1" dirty="0">
                <a:solidFill>
                  <a:schemeClr val="bg1"/>
                </a:solidFill>
                <a:latin typeface="Calibri" panose="020F0502020204030204" pitchFamily="34" charset="0"/>
                <a:cs typeface="Calibri" panose="020F0502020204030204" pitchFamily="34" charset="0"/>
              </a:rPr>
              <a:t>How Can we Prepare Future Leaders in the Church?</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2149642"/>
            <a:ext cx="7196136" cy="4443664"/>
          </a:xfrm>
        </p:spPr>
        <p:txBody>
          <a:bodyPr>
            <a:noAutofit/>
          </a:bodyPr>
          <a:lstStyle/>
          <a:p>
            <a:pPr marL="635000" indent="-635000">
              <a:spcBef>
                <a:spcPts val="0"/>
              </a:spcBef>
              <a:spcAft>
                <a:spcPts val="600"/>
              </a:spcAft>
              <a:buNone/>
            </a:pPr>
            <a:r>
              <a:rPr lang="en-US" sz="4400" b="1" dirty="0">
                <a:solidFill>
                  <a:srgbClr val="F6A85A"/>
                </a:solidFill>
                <a:latin typeface="Calibri" panose="020F0502020204030204" pitchFamily="34" charset="0"/>
                <a:cs typeface="Calibri" panose="020F0502020204030204" pitchFamily="34" charset="0"/>
              </a:rPr>
              <a:t>6.	Shape life goals that will allow for service within the local church.</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Proverbs 4:25-27</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Proverbs 27:23-24</a:t>
            </a:r>
          </a:p>
          <a:p>
            <a:pPr marL="1095375" indent="-412750">
              <a:spcBef>
                <a:spcPts val="0"/>
              </a:spcBef>
              <a:spcAft>
                <a:spcPts val="600"/>
              </a:spcAft>
              <a:buFont typeface="Arial" panose="020B0604020202020204" pitchFamily="34" charset="0"/>
              <a:buChar char="•"/>
            </a:pPr>
            <a:r>
              <a:rPr lang="en-US" sz="3600" b="1">
                <a:solidFill>
                  <a:schemeClr val="bg1"/>
                </a:solidFill>
                <a:latin typeface="Calibri" panose="020F0502020204030204" pitchFamily="34" charset="0"/>
                <a:cs typeface="Calibri" panose="020F0502020204030204" pitchFamily="34" charset="0"/>
              </a:rPr>
              <a:t>Matthew 6:31-33</a:t>
            </a:r>
            <a:endParaRPr lang="en-US"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8532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524000" y="256675"/>
            <a:ext cx="7347284" cy="1668378"/>
          </a:xfrm>
        </p:spPr>
        <p:txBody>
          <a:bodyPr>
            <a:noAutofit/>
          </a:bodyPr>
          <a:lstStyle/>
          <a:p>
            <a:r>
              <a:rPr lang="en-US" sz="4800" b="1" dirty="0">
                <a:solidFill>
                  <a:schemeClr val="bg1"/>
                </a:solidFill>
                <a:latin typeface="Calibri" panose="020F0502020204030204" pitchFamily="34" charset="0"/>
                <a:cs typeface="Calibri" panose="020F0502020204030204" pitchFamily="34" charset="0"/>
              </a:rPr>
              <a:t>How Can we Prepare Future Leaders in the Church?</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2149642"/>
            <a:ext cx="7196136" cy="4443664"/>
          </a:xfrm>
        </p:spPr>
        <p:txBody>
          <a:bodyPr>
            <a:noAutofit/>
          </a:bodyPr>
          <a:lstStyle/>
          <a:p>
            <a:pPr marL="635000" indent="-635000">
              <a:spcBef>
                <a:spcPts val="0"/>
              </a:spcBef>
              <a:spcAft>
                <a:spcPts val="600"/>
              </a:spcAft>
              <a:buNone/>
            </a:pPr>
            <a:r>
              <a:rPr lang="en-US" sz="4400" b="1" dirty="0">
                <a:solidFill>
                  <a:srgbClr val="F6A85A"/>
                </a:solidFill>
                <a:latin typeface="Calibri" panose="020F0502020204030204" pitchFamily="34" charset="0"/>
                <a:cs typeface="Calibri" panose="020F0502020204030204" pitchFamily="34" charset="0"/>
              </a:rPr>
              <a:t>7.	Foster a sense of identity tied to the church.</a:t>
            </a:r>
          </a:p>
          <a:p>
            <a:pPr marL="1095375" indent="-412750">
              <a:lnSpc>
                <a:spcPct val="90000"/>
              </a:lnSpc>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Proverbs 18:1; 31:8-9</a:t>
            </a:r>
          </a:p>
          <a:p>
            <a:pPr marL="1095375" indent="-412750">
              <a:lnSpc>
                <a:spcPct val="90000"/>
              </a:lnSpc>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Involve them in the work (Phil. 2:4).</a:t>
            </a:r>
          </a:p>
          <a:p>
            <a:pPr marL="1095375" indent="-412750">
              <a:lnSpc>
                <a:spcPct val="90000"/>
              </a:lnSpc>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Titus 2:14; 1 Peter 2:9</a:t>
            </a:r>
          </a:p>
          <a:p>
            <a:pPr marL="1095375" indent="-412750">
              <a:lnSpc>
                <a:spcPct val="90000"/>
              </a:lnSpc>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1 Cor. 12:27; Ephesians 4:25 </a:t>
            </a:r>
          </a:p>
        </p:txBody>
      </p:sp>
    </p:spTree>
    <p:extLst>
      <p:ext uri="{BB962C8B-B14F-4D97-AF65-F5344CB8AC3E}">
        <p14:creationId xmlns:p14="http://schemas.microsoft.com/office/powerpoint/2010/main" val="341391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707231" y="240632"/>
            <a:ext cx="6955506" cy="1315453"/>
          </a:xfrm>
        </p:spPr>
        <p:txBody>
          <a:bodyPr>
            <a:noAutofit/>
          </a:bodyPr>
          <a:lstStyle/>
          <a:p>
            <a:r>
              <a:rPr lang="en-US" sz="5000" b="1" dirty="0">
                <a:solidFill>
                  <a:schemeClr val="bg1"/>
                </a:solidFill>
                <a:latin typeface="Calibri" panose="020F0502020204030204" pitchFamily="34" charset="0"/>
                <a:cs typeface="Calibri" panose="020F0502020204030204" pitchFamily="34" charset="0"/>
              </a:rPr>
              <a:t>The Future of the Church Depends on:</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2133600"/>
            <a:ext cx="6955505" cy="4395536"/>
          </a:xfrm>
        </p:spPr>
        <p:txBody>
          <a:bodyPr>
            <a:normAutofit fontScale="85000" lnSpcReduction="10000"/>
          </a:bodyPr>
          <a:lstStyle/>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Men of faith who one day will serve as elders and deacons </a:t>
            </a:r>
          </a:p>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Act as preachers and teachers</a:t>
            </a:r>
          </a:p>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And serve the needs of local churches (as they arise)</a:t>
            </a:r>
          </a:p>
        </p:txBody>
      </p:sp>
    </p:spTree>
    <p:extLst>
      <p:ext uri="{BB962C8B-B14F-4D97-AF65-F5344CB8AC3E}">
        <p14:creationId xmlns:p14="http://schemas.microsoft.com/office/powerpoint/2010/main" val="34841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707231" y="240632"/>
            <a:ext cx="6955506" cy="1315453"/>
          </a:xfrm>
        </p:spPr>
        <p:txBody>
          <a:bodyPr>
            <a:noAutofit/>
          </a:bodyPr>
          <a:lstStyle/>
          <a:p>
            <a:r>
              <a:rPr lang="en-US" sz="5000" b="1" dirty="0">
                <a:solidFill>
                  <a:schemeClr val="bg1"/>
                </a:solidFill>
                <a:latin typeface="Calibri" panose="020F0502020204030204" pitchFamily="34" charset="0"/>
                <a:cs typeface="Calibri" panose="020F0502020204030204" pitchFamily="34" charset="0"/>
              </a:rPr>
              <a:t>The Future of the Church Depends on:</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2133600"/>
            <a:ext cx="6955505" cy="4395536"/>
          </a:xfrm>
        </p:spPr>
        <p:txBody>
          <a:bodyPr>
            <a:normAutofit fontScale="85000" lnSpcReduction="20000"/>
          </a:bodyPr>
          <a:lstStyle/>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Women of faith who will support their husbands’ efforts</a:t>
            </a:r>
          </a:p>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Demonstrate hospitality, generosity, and care for others</a:t>
            </a:r>
          </a:p>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And teach other women and children (as they are able)</a:t>
            </a:r>
          </a:p>
        </p:txBody>
      </p:sp>
    </p:spTree>
    <p:extLst>
      <p:ext uri="{BB962C8B-B14F-4D97-AF65-F5344CB8AC3E}">
        <p14:creationId xmlns:p14="http://schemas.microsoft.com/office/powerpoint/2010/main" val="64065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707231" y="433137"/>
            <a:ext cx="6955506" cy="818147"/>
          </a:xfrm>
        </p:spPr>
        <p:txBody>
          <a:bodyPr>
            <a:noAutofit/>
          </a:bodyPr>
          <a:lstStyle/>
          <a:p>
            <a:r>
              <a:rPr lang="en-US" sz="5000" b="1" dirty="0">
                <a:solidFill>
                  <a:schemeClr val="bg1"/>
                </a:solidFill>
                <a:latin typeface="Calibri" panose="020F0502020204030204" pitchFamily="34" charset="0"/>
                <a:cs typeface="Calibri" panose="020F0502020204030204" pitchFamily="34" charset="0"/>
              </a:rPr>
              <a:t>How Will This Happen?</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1588168"/>
            <a:ext cx="6955505" cy="4395536"/>
          </a:xfrm>
        </p:spPr>
        <p:txBody>
          <a:bodyPr>
            <a:normAutofit fontScale="92500"/>
          </a:bodyPr>
          <a:lstStyle/>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How can we know that men and women will rise to these tasks?</a:t>
            </a:r>
          </a:p>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How do we nurture this?</a:t>
            </a:r>
          </a:p>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What can we do to insure that such souls will arise?</a:t>
            </a:r>
          </a:p>
        </p:txBody>
      </p:sp>
    </p:spTree>
    <p:extLst>
      <p:ext uri="{BB962C8B-B14F-4D97-AF65-F5344CB8AC3E}">
        <p14:creationId xmlns:p14="http://schemas.microsoft.com/office/powerpoint/2010/main" val="2530857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1363579"/>
            <a:ext cx="6955505" cy="5325979"/>
          </a:xfrm>
        </p:spPr>
        <p:txBody>
          <a:bodyPr>
            <a:noAutofit/>
          </a:bodyPr>
          <a:lstStyle/>
          <a:p>
            <a:pPr marL="460375" indent="-460375">
              <a:lnSpc>
                <a:spcPct val="80000"/>
              </a:lnSpc>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In the case of appointed leaders within the local church, often we don't start to think about these things until we need to appoint elders or deacons.</a:t>
            </a:r>
          </a:p>
          <a:p>
            <a:pPr marL="460375" indent="-460375">
              <a:lnSpc>
                <a:spcPct val="80000"/>
              </a:lnSpc>
              <a:buFont typeface="Arial" panose="020B0604020202020204" pitchFamily="34" charset="0"/>
              <a:buChar char="•"/>
            </a:pPr>
            <a:r>
              <a:rPr lang="en-US" sz="3400" b="1" dirty="0">
                <a:solidFill>
                  <a:schemeClr val="bg1"/>
                </a:solidFill>
                <a:latin typeface="Calibri" panose="020F0502020204030204" pitchFamily="34" charset="0"/>
                <a:cs typeface="Calibri" panose="020F0502020204030204" pitchFamily="34" charset="0"/>
              </a:rPr>
              <a:t>By that time, if qualifications are not already present, choices made by young men (and women) may prevent them from being appointed to this work or from being the kind of wives to support their husbands in the work. </a:t>
            </a:r>
          </a:p>
        </p:txBody>
      </p:sp>
      <p:sp>
        <p:nvSpPr>
          <p:cNvPr id="7" name="Title 1">
            <a:extLst>
              <a:ext uri="{FF2B5EF4-FFF2-40B4-BE49-F238E27FC236}">
                <a16:creationId xmlns:a16="http://schemas.microsoft.com/office/drawing/2014/main" id="{ECD63D04-87B7-994E-8E8B-ECB369FA2F9D}"/>
              </a:ext>
            </a:extLst>
          </p:cNvPr>
          <p:cNvSpPr>
            <a:spLocks noGrp="1"/>
          </p:cNvSpPr>
          <p:nvPr>
            <p:ph type="title"/>
          </p:nvPr>
        </p:nvSpPr>
        <p:spPr>
          <a:xfrm>
            <a:off x="1707231" y="433137"/>
            <a:ext cx="6955506" cy="818147"/>
          </a:xfrm>
        </p:spPr>
        <p:txBody>
          <a:bodyPr>
            <a:noAutofit/>
          </a:bodyPr>
          <a:lstStyle/>
          <a:p>
            <a:r>
              <a:rPr lang="en-US" sz="5000" b="1" dirty="0">
                <a:solidFill>
                  <a:schemeClr val="bg1"/>
                </a:solidFill>
                <a:latin typeface="Calibri" panose="020F0502020204030204" pitchFamily="34" charset="0"/>
                <a:cs typeface="Calibri" panose="020F0502020204030204" pitchFamily="34" charset="0"/>
              </a:rPr>
              <a:t>How Will This Happen?</a:t>
            </a:r>
          </a:p>
        </p:txBody>
      </p:sp>
    </p:spTree>
    <p:extLst>
      <p:ext uri="{BB962C8B-B14F-4D97-AF65-F5344CB8AC3E}">
        <p14:creationId xmlns:p14="http://schemas.microsoft.com/office/powerpoint/2010/main" val="3892654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1363580"/>
            <a:ext cx="6955505" cy="4251158"/>
          </a:xfrm>
        </p:spPr>
        <p:txBody>
          <a:bodyPr anchor="ctr">
            <a:noAutofit/>
          </a:bodyPr>
          <a:lstStyle/>
          <a:p>
            <a:pPr marL="0" indent="0" algn="ctr">
              <a:buNone/>
            </a:pPr>
            <a:r>
              <a:rPr lang="en-US" sz="4800" b="1" dirty="0">
                <a:solidFill>
                  <a:schemeClr val="bg1"/>
                </a:solidFill>
                <a:latin typeface="Calibri" panose="020F0502020204030204" pitchFamily="34" charset="0"/>
                <a:cs typeface="Calibri" panose="020F0502020204030204" pitchFamily="34" charset="0"/>
              </a:rPr>
              <a:t>This may be why many churches around the world have no elders. </a:t>
            </a:r>
          </a:p>
        </p:txBody>
      </p:sp>
      <p:sp>
        <p:nvSpPr>
          <p:cNvPr id="7" name="Title 1">
            <a:extLst>
              <a:ext uri="{FF2B5EF4-FFF2-40B4-BE49-F238E27FC236}">
                <a16:creationId xmlns:a16="http://schemas.microsoft.com/office/drawing/2014/main" id="{ECD63D04-87B7-994E-8E8B-ECB369FA2F9D}"/>
              </a:ext>
            </a:extLst>
          </p:cNvPr>
          <p:cNvSpPr>
            <a:spLocks noGrp="1"/>
          </p:cNvSpPr>
          <p:nvPr>
            <p:ph type="title"/>
          </p:nvPr>
        </p:nvSpPr>
        <p:spPr>
          <a:xfrm>
            <a:off x="1707231" y="433137"/>
            <a:ext cx="6955506" cy="818147"/>
          </a:xfrm>
        </p:spPr>
        <p:txBody>
          <a:bodyPr>
            <a:noAutofit/>
          </a:bodyPr>
          <a:lstStyle/>
          <a:p>
            <a:r>
              <a:rPr lang="en-US" sz="5000" b="1" dirty="0">
                <a:solidFill>
                  <a:schemeClr val="bg1"/>
                </a:solidFill>
                <a:latin typeface="Calibri" panose="020F0502020204030204" pitchFamily="34" charset="0"/>
                <a:cs typeface="Calibri" panose="020F0502020204030204" pitchFamily="34" charset="0"/>
              </a:rPr>
              <a:t>How Will This Happen?</a:t>
            </a:r>
          </a:p>
        </p:txBody>
      </p:sp>
    </p:spTree>
    <p:extLst>
      <p:ext uri="{BB962C8B-B14F-4D97-AF65-F5344CB8AC3E}">
        <p14:creationId xmlns:p14="http://schemas.microsoft.com/office/powerpoint/2010/main" val="2036713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707231" y="256675"/>
            <a:ext cx="6955506" cy="1668378"/>
          </a:xfrm>
        </p:spPr>
        <p:txBody>
          <a:bodyPr>
            <a:noAutofit/>
          </a:bodyPr>
          <a:lstStyle/>
          <a:p>
            <a:r>
              <a:rPr lang="en-US" sz="5000" b="1" dirty="0">
                <a:solidFill>
                  <a:schemeClr val="bg1"/>
                </a:solidFill>
                <a:latin typeface="Calibri" panose="020F0502020204030204" pitchFamily="34" charset="0"/>
                <a:cs typeface="Calibri" panose="020F0502020204030204" pitchFamily="34" charset="0"/>
              </a:rPr>
              <a:t>When should we start thinking about this?</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2277980"/>
            <a:ext cx="6955505" cy="4315326"/>
          </a:xfrm>
        </p:spPr>
        <p:txBody>
          <a:bodyPr>
            <a:normAutofit/>
          </a:bodyPr>
          <a:lstStyle/>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Early</a:t>
            </a:r>
          </a:p>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While still young</a:t>
            </a:r>
          </a:p>
          <a:p>
            <a:pPr marL="460375" indent="-460375">
              <a:buFont typeface="Arial" panose="020B0604020202020204" pitchFamily="34" charset="0"/>
              <a:buChar char="•"/>
            </a:pPr>
            <a:r>
              <a:rPr lang="en-US" sz="4800" b="1" dirty="0">
                <a:solidFill>
                  <a:schemeClr val="bg1"/>
                </a:solidFill>
                <a:latin typeface="Calibri" panose="020F0502020204030204" pitchFamily="34" charset="0"/>
                <a:cs typeface="Calibri" panose="020F0502020204030204" pitchFamily="34" charset="0"/>
              </a:rPr>
              <a:t>While life choices can be made to set the stage for such service</a:t>
            </a:r>
          </a:p>
        </p:txBody>
      </p:sp>
    </p:spTree>
    <p:extLst>
      <p:ext uri="{BB962C8B-B14F-4D97-AF65-F5344CB8AC3E}">
        <p14:creationId xmlns:p14="http://schemas.microsoft.com/office/powerpoint/2010/main" val="2173411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524000" y="256675"/>
            <a:ext cx="7347284" cy="1668378"/>
          </a:xfrm>
        </p:spPr>
        <p:txBody>
          <a:bodyPr>
            <a:noAutofit/>
          </a:bodyPr>
          <a:lstStyle/>
          <a:p>
            <a:r>
              <a:rPr lang="en-US" sz="4800" b="1" dirty="0">
                <a:solidFill>
                  <a:schemeClr val="bg1"/>
                </a:solidFill>
                <a:latin typeface="Calibri" panose="020F0502020204030204" pitchFamily="34" charset="0"/>
                <a:cs typeface="Calibri" panose="020F0502020204030204" pitchFamily="34" charset="0"/>
              </a:rPr>
              <a:t>How Can we Prepare Future Leaders in the Church?</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2149642"/>
            <a:ext cx="7196136" cy="4443664"/>
          </a:xfrm>
        </p:spPr>
        <p:txBody>
          <a:bodyPr>
            <a:normAutofit/>
          </a:bodyPr>
          <a:lstStyle/>
          <a:p>
            <a:pPr marL="635000" indent="-635000">
              <a:spcBef>
                <a:spcPts val="0"/>
              </a:spcBef>
              <a:spcAft>
                <a:spcPts val="600"/>
              </a:spcAft>
              <a:buNone/>
            </a:pPr>
            <a:r>
              <a:rPr lang="en-US" sz="4400" b="1" dirty="0">
                <a:solidFill>
                  <a:srgbClr val="F6A85A"/>
                </a:solidFill>
                <a:latin typeface="Calibri" panose="020F0502020204030204" pitchFamily="34" charset="0"/>
                <a:cs typeface="Calibri" panose="020F0502020204030204" pitchFamily="34" charset="0"/>
              </a:rPr>
              <a:t>1.	Make it a regular emphasis of the church (2 Tim. 2:2).</a:t>
            </a:r>
          </a:p>
          <a:p>
            <a:pPr marL="1031875" indent="-349250">
              <a:spcBef>
                <a:spcPts val="0"/>
              </a:spcBef>
              <a:spcAft>
                <a:spcPts val="600"/>
              </a:spcAft>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Leadership classes</a:t>
            </a:r>
          </a:p>
          <a:p>
            <a:pPr marL="1031875" indent="-349250">
              <a:spcBef>
                <a:spcPts val="0"/>
              </a:spcBef>
              <a:spcAft>
                <a:spcPts val="600"/>
              </a:spcAft>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Special studies (young and old)</a:t>
            </a:r>
          </a:p>
          <a:p>
            <a:pPr marL="1031875" indent="-349250">
              <a:spcBef>
                <a:spcPts val="0"/>
              </a:spcBef>
              <a:spcAft>
                <a:spcPts val="600"/>
              </a:spcAft>
              <a:buFont typeface="Arial" panose="020B0604020202020204" pitchFamily="34" charset="0"/>
              <a:buChar char="•"/>
            </a:pPr>
            <a:r>
              <a:rPr lang="en-US" sz="4000" b="1" dirty="0">
                <a:solidFill>
                  <a:schemeClr val="bg1"/>
                </a:solidFill>
                <a:latin typeface="Calibri" panose="020F0502020204030204" pitchFamily="34" charset="0"/>
                <a:cs typeface="Calibri" panose="020F0502020204030204" pitchFamily="34" charset="0"/>
              </a:rPr>
              <a:t>Classes for ladies (and girls) </a:t>
            </a:r>
          </a:p>
        </p:txBody>
      </p:sp>
    </p:spTree>
    <p:extLst>
      <p:ext uri="{BB962C8B-B14F-4D97-AF65-F5344CB8AC3E}">
        <p14:creationId xmlns:p14="http://schemas.microsoft.com/office/powerpoint/2010/main" val="112343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B5CF96-649A-8349-A339-16D2D164D218}"/>
              </a:ext>
            </a:extLst>
          </p:cNvPr>
          <p:cNvPicPr>
            <a:picLocks noChangeAspect="1"/>
          </p:cNvPicPr>
          <p:nvPr/>
        </p:nvPicPr>
        <p:blipFill>
          <a:blip r:embed="rId2"/>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DFAAF109-1071-8346-89DB-13953CF30B98}"/>
              </a:ext>
            </a:extLst>
          </p:cNvPr>
          <p:cNvSpPr>
            <a:spLocks noGrp="1"/>
          </p:cNvSpPr>
          <p:nvPr>
            <p:ph type="title"/>
          </p:nvPr>
        </p:nvSpPr>
        <p:spPr>
          <a:xfrm>
            <a:off x="1524000" y="256675"/>
            <a:ext cx="7347284" cy="1668378"/>
          </a:xfrm>
        </p:spPr>
        <p:txBody>
          <a:bodyPr>
            <a:noAutofit/>
          </a:bodyPr>
          <a:lstStyle/>
          <a:p>
            <a:r>
              <a:rPr lang="en-US" sz="4800" b="1" dirty="0">
                <a:solidFill>
                  <a:schemeClr val="bg1"/>
                </a:solidFill>
                <a:latin typeface="Calibri" panose="020F0502020204030204" pitchFamily="34" charset="0"/>
                <a:cs typeface="Calibri" panose="020F0502020204030204" pitchFamily="34" charset="0"/>
              </a:rPr>
              <a:t>How Can we Prepare Future Leaders in the Church?</a:t>
            </a:r>
          </a:p>
        </p:txBody>
      </p:sp>
      <p:sp>
        <p:nvSpPr>
          <p:cNvPr id="3" name="Content Placeholder 2">
            <a:extLst>
              <a:ext uri="{FF2B5EF4-FFF2-40B4-BE49-F238E27FC236}">
                <a16:creationId xmlns:a16="http://schemas.microsoft.com/office/drawing/2014/main" id="{0C2D29F2-77AC-B140-BB00-73EDAD5DAB43}"/>
              </a:ext>
            </a:extLst>
          </p:cNvPr>
          <p:cNvSpPr>
            <a:spLocks noGrp="1"/>
          </p:cNvSpPr>
          <p:nvPr>
            <p:ph idx="1"/>
          </p:nvPr>
        </p:nvSpPr>
        <p:spPr>
          <a:xfrm>
            <a:off x="1707232" y="2149642"/>
            <a:ext cx="7196136" cy="4443664"/>
          </a:xfrm>
        </p:spPr>
        <p:txBody>
          <a:bodyPr>
            <a:noAutofit/>
          </a:bodyPr>
          <a:lstStyle/>
          <a:p>
            <a:pPr marL="635000" indent="-635000">
              <a:spcBef>
                <a:spcPts val="0"/>
              </a:spcBef>
              <a:spcAft>
                <a:spcPts val="600"/>
              </a:spcAft>
              <a:buNone/>
            </a:pPr>
            <a:r>
              <a:rPr lang="en-US" sz="4400" b="1" dirty="0">
                <a:solidFill>
                  <a:srgbClr val="F6A85A"/>
                </a:solidFill>
                <a:latin typeface="Calibri" panose="020F0502020204030204" pitchFamily="34" charset="0"/>
                <a:cs typeface="Calibri" panose="020F0502020204030204" pitchFamily="34" charset="0"/>
              </a:rPr>
              <a:t>2.	Nurture Desire (1 Tim. 3:1).</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Boys / girls (scriptural roles)</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Why they aspire to anything? </a:t>
            </a:r>
          </a:p>
          <a:p>
            <a:pPr marL="1095375" indent="-412750">
              <a:spcBef>
                <a:spcPts val="0"/>
              </a:spcBef>
              <a:spcAft>
                <a:spcPts val="600"/>
              </a:spcAft>
              <a:buFont typeface="Arial" panose="020B0604020202020204" pitchFamily="34" charset="0"/>
              <a:buChar char="•"/>
            </a:pPr>
            <a:r>
              <a:rPr lang="en-US" sz="3600" b="1" dirty="0">
                <a:solidFill>
                  <a:schemeClr val="bg1"/>
                </a:solidFill>
                <a:latin typeface="Calibri" panose="020F0502020204030204" pitchFamily="34" charset="0"/>
                <a:cs typeface="Calibri" panose="020F0502020204030204" pitchFamily="34" charset="0"/>
              </a:rPr>
              <a:t>How do we speak about these roles? (1 Tim. 3:1b; 3:13; Prov. 31:10; 1 Thess. 5:12-13; Heb. 13:7, 17; Rom. 10:14-15)</a:t>
            </a:r>
          </a:p>
        </p:txBody>
      </p:sp>
    </p:spTree>
    <p:extLst>
      <p:ext uri="{BB962C8B-B14F-4D97-AF65-F5344CB8AC3E}">
        <p14:creationId xmlns:p14="http://schemas.microsoft.com/office/powerpoint/2010/main" val="405615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MadridVTI">
  <a:themeElements>
    <a:clrScheme name="AnalogousFromLightSeedRightStep">
      <a:dk1>
        <a:srgbClr val="000000"/>
      </a:dk1>
      <a:lt1>
        <a:srgbClr val="FFFFFF"/>
      </a:lt1>
      <a:dk2>
        <a:srgbClr val="292441"/>
      </a:dk2>
      <a:lt2>
        <a:srgbClr val="E8E6E2"/>
      </a:lt2>
      <a:accent1>
        <a:srgbClr val="8C9ED1"/>
      </a:accent1>
      <a:accent2>
        <a:srgbClr val="7F72C7"/>
      </a:accent2>
      <a:accent3>
        <a:srgbClr val="B38CD1"/>
      </a:accent3>
      <a:accent4>
        <a:srgbClr val="C672C7"/>
      </a:accent4>
      <a:accent5>
        <a:srgbClr val="D18CB5"/>
      </a:accent5>
      <a:accent6>
        <a:srgbClr val="C77281"/>
      </a:accent6>
      <a:hlink>
        <a:srgbClr val="908157"/>
      </a:hlink>
      <a:folHlink>
        <a:srgbClr val="7F7F7F"/>
      </a:folHlink>
    </a:clrScheme>
    <a:fontScheme name="Madrid">
      <a:majorFont>
        <a:latin typeface="Seaford Display"/>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dridVTI" id="{5F675924-ADDD-6B4C-A2D4-69150D1F0C16}" vid="{BEA84270-19BD-7342-8ABF-EFF1668AF117}"/>
    </a:ext>
  </a:extLst>
</a:theme>
</file>

<file path=docProps/app.xml><?xml version="1.0" encoding="utf-8"?>
<Properties xmlns="http://schemas.openxmlformats.org/officeDocument/2006/extended-properties" xmlns:vt="http://schemas.openxmlformats.org/officeDocument/2006/docPropsVTypes">
  <TotalTime>174</TotalTime>
  <Words>585</Words>
  <Application>Microsoft Macintosh PowerPoint</Application>
  <PresentationFormat>On-screen Show (4:3)</PresentationFormat>
  <Paragraphs>62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Seaford Display</vt:lpstr>
      <vt:lpstr>System Font Regular</vt:lpstr>
      <vt:lpstr>Tenorite</vt:lpstr>
      <vt:lpstr>MadridVTI</vt:lpstr>
      <vt:lpstr>2 Timothy 2:1-2</vt:lpstr>
      <vt:lpstr>The Future of the Church Depends on:</vt:lpstr>
      <vt:lpstr>The Future of the Church Depends on:</vt:lpstr>
      <vt:lpstr>How Will This Happen?</vt:lpstr>
      <vt:lpstr>How Will This Happen?</vt:lpstr>
      <vt:lpstr>How Will This Happen?</vt:lpstr>
      <vt:lpstr>When should we start thinking about this?</vt:lpstr>
      <vt:lpstr>How Can we Prepare Future Leaders in the Church?</vt:lpstr>
      <vt:lpstr>How Can we Prepare Future Leaders in the Church?</vt:lpstr>
      <vt:lpstr>How Can we Prepare Future Leaders in the Church?</vt:lpstr>
      <vt:lpstr>How Can we Prepare Future Leaders in the Church?</vt:lpstr>
      <vt:lpstr>How Can we Prepare Future Leaders in the Church?</vt:lpstr>
      <vt:lpstr>How Can we Prepare Future Leaders in the Church?</vt:lpstr>
      <vt:lpstr>How Can we Prepare Future Leaders in the Church?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18</cp:revision>
  <dcterms:created xsi:type="dcterms:W3CDTF">2021-11-12T03:01:03Z</dcterms:created>
  <dcterms:modified xsi:type="dcterms:W3CDTF">2021-11-29T06:10:11Z</dcterms:modified>
</cp:coreProperties>
</file>