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6"/>
  </p:notesMasterIdLst>
  <p:sldIdLst>
    <p:sldId id="256" r:id="rId2"/>
    <p:sldId id="257" r:id="rId3"/>
    <p:sldId id="538" r:id="rId4"/>
    <p:sldId id="53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29" autoAdjust="0"/>
    <p:restoredTop sz="86364" autoAdjust="0"/>
  </p:normalViewPr>
  <p:slideViewPr>
    <p:cSldViewPr>
      <p:cViewPr varScale="1">
        <p:scale>
          <a:sx n="72" d="100"/>
          <a:sy n="72" d="100"/>
        </p:scale>
        <p:origin x="171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0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858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79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8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27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705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287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98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80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0F119-1FF8-4546-B33C-D899D33F052B}" type="datetimeFigureOut">
              <a:rPr lang="en-US" smtClean="0"/>
              <a:t>11/7/21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070FE-0EBA-446C-AA80-56E31AE1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▻ Parable of the wheat and the tares ◅">
            <a:extLst>
              <a:ext uri="{FF2B5EF4-FFF2-40B4-BE49-F238E27FC236}">
                <a16:creationId xmlns:a16="http://schemas.microsoft.com/office/drawing/2014/main" id="{58E5FB11-9B52-4685-9877-5A5735C58E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8051"/>
            <a:ext cx="8305799" cy="375264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4122DAD-B0ED-4B21-ACCC-43F1C7805E81}"/>
              </a:ext>
            </a:extLst>
          </p:cNvPr>
          <p:cNvSpPr/>
          <p:nvPr/>
        </p:nvSpPr>
        <p:spPr>
          <a:xfrm>
            <a:off x="381000" y="4343400"/>
            <a:ext cx="8305800" cy="2289313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8BEBB9-C76D-46A9-9EC5-8BBD63486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200" y="4982816"/>
            <a:ext cx="6781800" cy="9905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The Parable of the Wheat and the Tares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80859-F01E-4845-970F-17558DF9C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972726"/>
            <a:ext cx="6858000" cy="52084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Matthew 13:24-30</a:t>
            </a:r>
          </a:p>
        </p:txBody>
      </p:sp>
    </p:spTree>
    <p:extLst>
      <p:ext uri="{BB962C8B-B14F-4D97-AF65-F5344CB8AC3E}">
        <p14:creationId xmlns:p14="http://schemas.microsoft.com/office/powerpoint/2010/main" val="216846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A0302C7-20A6-8B4E-8700-B4EA3EF70F10}"/>
              </a:ext>
            </a:extLst>
          </p:cNvPr>
          <p:cNvSpPr/>
          <p:nvPr/>
        </p:nvSpPr>
        <p:spPr>
          <a:xfrm>
            <a:off x="457200" y="304801"/>
            <a:ext cx="8305800" cy="1371600"/>
          </a:xfrm>
          <a:prstGeom prst="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E2DD3C-19EA-4EE9-8D83-61CBB07AA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Explanation of the Parable</a:t>
            </a:r>
            <a:br>
              <a:rPr lang="en-US" b="1" dirty="0">
                <a:solidFill>
                  <a:schemeClr val="bg1"/>
                </a:solidFill>
                <a:latin typeface="+mn-lt"/>
              </a:rPr>
            </a:br>
            <a:r>
              <a:rPr lang="en-US" sz="3200" b="1" dirty="0">
                <a:solidFill>
                  <a:schemeClr val="bg1"/>
                </a:solidFill>
                <a:latin typeface="+mn-lt"/>
              </a:rPr>
              <a:t>Matthew 13:36-43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D75A4B-464A-41B6-8589-568B8047C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2133599"/>
            <a:ext cx="8481391" cy="4136127"/>
          </a:xfrm>
        </p:spPr>
        <p:txBody>
          <a:bodyPr>
            <a:normAutofit/>
          </a:bodyPr>
          <a:lstStyle/>
          <a:p>
            <a:r>
              <a:rPr lang="en-US" sz="3200" b="1" dirty="0"/>
              <a:t>Good seed is sown by the Son of Man.</a:t>
            </a:r>
          </a:p>
          <a:p>
            <a:r>
              <a:rPr lang="en-US" sz="3200" b="1" dirty="0"/>
              <a:t>The field is the world. </a:t>
            </a:r>
          </a:p>
          <a:p>
            <a:r>
              <a:rPr lang="en-US" sz="3200" b="1" dirty="0"/>
              <a:t>The good seeds are the sons of the kingdom. </a:t>
            </a:r>
          </a:p>
          <a:p>
            <a:r>
              <a:rPr lang="en-US" sz="3200" b="1" dirty="0"/>
              <a:t>The tares are the sons of the wicked one. </a:t>
            </a:r>
          </a:p>
          <a:p>
            <a:r>
              <a:rPr lang="en-US" sz="3200" b="1" dirty="0"/>
              <a:t>The enemy is the devil. </a:t>
            </a:r>
          </a:p>
          <a:p>
            <a:r>
              <a:rPr lang="en-US" sz="3200" b="1" dirty="0"/>
              <a:t>The harvest is the end of the age. </a:t>
            </a:r>
          </a:p>
          <a:p>
            <a:r>
              <a:rPr lang="en-US" sz="3200" b="1" dirty="0"/>
              <a:t>The reapers are the angels. </a:t>
            </a:r>
          </a:p>
        </p:txBody>
      </p:sp>
    </p:spTree>
    <p:extLst>
      <p:ext uri="{BB962C8B-B14F-4D97-AF65-F5344CB8AC3E}">
        <p14:creationId xmlns:p14="http://schemas.microsoft.com/office/powerpoint/2010/main" val="13151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AFCC24-D66B-AD41-9B6A-47583A8DAE7A}"/>
              </a:ext>
            </a:extLst>
          </p:cNvPr>
          <p:cNvSpPr/>
          <p:nvPr/>
        </p:nvSpPr>
        <p:spPr>
          <a:xfrm>
            <a:off x="457200" y="304801"/>
            <a:ext cx="8305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4EEF1-E0B7-4815-BBF2-5E9B46AC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+mn-lt"/>
              </a:rPr>
              <a:t>Lessons from the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DCA-F5DF-4917-8F6E-6D621A444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362200"/>
            <a:ext cx="8134350" cy="42671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Jesus has brought the “good seed” of the gospel (Luke 4:18-21)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God is not the cause of evil (Jas. 1:13-15; John 8:42-44).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>
                <a:solidFill>
                  <a:schemeClr val="bg1"/>
                </a:solidFill>
              </a:rPr>
              <a:t>The </a:t>
            </a:r>
            <a:r>
              <a:rPr lang="en-US" sz="4000" b="1">
                <a:solidFill>
                  <a:schemeClr val="bg1"/>
                </a:solidFill>
              </a:rPr>
              <a:t>kingdom exists </a:t>
            </a:r>
            <a:r>
              <a:rPr lang="en-US" sz="4000" b="1" dirty="0">
                <a:solidFill>
                  <a:schemeClr val="bg1"/>
                </a:solidFill>
              </a:rPr>
              <a:t>in a world of evil (1 John 5:18-20; Phil. 2:14-16). </a:t>
            </a:r>
          </a:p>
        </p:txBody>
      </p:sp>
    </p:spTree>
    <p:extLst>
      <p:ext uri="{BB962C8B-B14F-4D97-AF65-F5344CB8AC3E}">
        <p14:creationId xmlns:p14="http://schemas.microsoft.com/office/powerpoint/2010/main" val="112394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AFCC24-D66B-AD41-9B6A-47583A8DAE7A}"/>
              </a:ext>
            </a:extLst>
          </p:cNvPr>
          <p:cNvSpPr/>
          <p:nvPr/>
        </p:nvSpPr>
        <p:spPr>
          <a:xfrm>
            <a:off x="457200" y="304801"/>
            <a:ext cx="83058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84EEF1-E0B7-4815-BBF2-5E9B46AC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latin typeface="+mn-lt"/>
              </a:rPr>
              <a:t>Lessons from the Parable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E8DCA-F5DF-4917-8F6E-6D621A444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45719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Separation will come in the end (Mat 13:47-50; 25:31-32).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God allows this to prevent souls from being lost (2 Pet. 3:9).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4000" b="1" dirty="0">
                <a:solidFill>
                  <a:schemeClr val="bg1"/>
                </a:solidFill>
              </a:rPr>
              <a:t>Punishment will come to the the “sons of the wicked one” (1 John 3:7-9; John 15:5-8).</a:t>
            </a:r>
          </a:p>
        </p:txBody>
      </p:sp>
    </p:spTree>
    <p:extLst>
      <p:ext uri="{BB962C8B-B14F-4D97-AF65-F5344CB8AC3E}">
        <p14:creationId xmlns:p14="http://schemas.microsoft.com/office/powerpoint/2010/main" val="427994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177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3_Office Theme</vt:lpstr>
      <vt:lpstr>The Parable of the Wheat and the Tares</vt:lpstr>
      <vt:lpstr>Explanation of the Parable Matthew 13:36-43</vt:lpstr>
      <vt:lpstr>Lessons from the Parable</vt:lpstr>
      <vt:lpstr>Lessons from the Parable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Kyle Pope</cp:lastModifiedBy>
  <cp:revision>85</cp:revision>
  <dcterms:created xsi:type="dcterms:W3CDTF">2008-03-16T18:22:36Z</dcterms:created>
  <dcterms:modified xsi:type="dcterms:W3CDTF">2021-11-07T23:55:47Z</dcterms:modified>
</cp:coreProperties>
</file>