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86"/>
    <p:restoredTop sz="94697"/>
  </p:normalViewPr>
  <p:slideViewPr>
    <p:cSldViewPr snapToGrid="0" snapToObjects="1">
      <p:cViewPr varScale="1">
        <p:scale>
          <a:sx n="80" d="100"/>
          <a:sy n="80" d="100"/>
        </p:scale>
        <p:origin x="124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33B2-6CA1-F042-95AE-4D6144151F19}" type="datetimeFigureOut">
              <a:rPr lang="en-US" smtClean="0"/>
              <a:pPr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F821-FAF8-5D4C-B7D1-EF35FD3519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5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33B2-6CA1-F042-95AE-4D6144151F19}" type="datetimeFigureOut">
              <a:rPr lang="en-US" smtClean="0"/>
              <a:pPr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F821-FAF8-5D4C-B7D1-EF35FD3519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5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33B2-6CA1-F042-95AE-4D6144151F19}" type="datetimeFigureOut">
              <a:rPr lang="en-US" smtClean="0"/>
              <a:pPr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F821-FAF8-5D4C-B7D1-EF35FD3519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3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33B2-6CA1-F042-95AE-4D6144151F19}" type="datetimeFigureOut">
              <a:rPr lang="en-US" smtClean="0"/>
              <a:pPr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F821-FAF8-5D4C-B7D1-EF35FD3519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2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33B2-6CA1-F042-95AE-4D6144151F19}" type="datetimeFigureOut">
              <a:rPr lang="en-US" smtClean="0"/>
              <a:pPr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F821-FAF8-5D4C-B7D1-EF35FD3519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8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33B2-6CA1-F042-95AE-4D6144151F19}" type="datetimeFigureOut">
              <a:rPr lang="en-US" smtClean="0"/>
              <a:pPr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F821-FAF8-5D4C-B7D1-EF35FD3519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1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33B2-6CA1-F042-95AE-4D6144151F19}" type="datetimeFigureOut">
              <a:rPr lang="en-US" smtClean="0"/>
              <a:pPr/>
              <a:t>8/16/21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F821-FAF8-5D4C-B7D1-EF35FD3519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4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33B2-6CA1-F042-95AE-4D6144151F19}" type="datetimeFigureOut">
              <a:rPr lang="en-US" smtClean="0"/>
              <a:pPr/>
              <a:t>8/16/21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F821-FAF8-5D4C-B7D1-EF35FD3519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3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33B2-6CA1-F042-95AE-4D6144151F19}" type="datetimeFigureOut">
              <a:rPr lang="en-US" smtClean="0"/>
              <a:pPr/>
              <a:t>8/16/21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F821-FAF8-5D4C-B7D1-EF35FD3519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7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33B2-6CA1-F042-95AE-4D6144151F19}" type="datetimeFigureOut">
              <a:rPr lang="en-US" smtClean="0"/>
              <a:pPr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F821-FAF8-5D4C-B7D1-EF35FD3519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5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33B2-6CA1-F042-95AE-4D6144151F19}" type="datetimeFigureOut">
              <a:rPr lang="en-US" smtClean="0"/>
              <a:pPr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F821-FAF8-5D4C-B7D1-EF35FD3519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0A093B-2D42-7945-9CA1-F7B1B0882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3977" r="13176"/>
          <a:stretch/>
        </p:blipFill>
        <p:spPr>
          <a:xfrm>
            <a:off x="0" y="0"/>
            <a:ext cx="925629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33B2-6CA1-F042-95AE-4D6144151F19}" type="datetimeFigureOut">
              <a:rPr lang="en-US" smtClean="0"/>
              <a:pPr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8F821-FAF8-5D4C-B7D1-EF35FD3519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5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33681-7662-FC4F-825A-4BE8BAB8A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612" y="365126"/>
            <a:ext cx="5996738" cy="1325563"/>
          </a:xfrm>
        </p:spPr>
        <p:txBody>
          <a:bodyPr>
            <a:noAutofit/>
          </a:bodyPr>
          <a:lstStyle/>
          <a:p>
            <a:r>
              <a:rPr lang="en-US" sz="6300" b="1" dirty="0">
                <a:solidFill>
                  <a:schemeClr val="accent1"/>
                </a:solidFill>
                <a:latin typeface="Calibri"/>
                <a:cs typeface="Calibri"/>
              </a:rPr>
              <a:t>Galatians 5:22-23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181A8-DDEE-F949-A050-E316553A0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4653" y="2085473"/>
            <a:ext cx="6044866" cy="4380247"/>
          </a:xfrm>
        </p:spPr>
        <p:txBody>
          <a:bodyPr>
            <a:normAutofit/>
          </a:bodyPr>
          <a:lstStyle/>
          <a:p>
            <a:pPr marL="15875" indent="-15875"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“But the fruit of the Spirit is love, joy, peace, longsuffering, kindness, goodness, faithfulness, gentleness, self-control. Against such there is no law” (NKJV).</a:t>
            </a:r>
          </a:p>
        </p:txBody>
      </p:sp>
    </p:spTree>
    <p:extLst>
      <p:ext uri="{BB962C8B-B14F-4D97-AF65-F5344CB8AC3E}">
        <p14:creationId xmlns:p14="http://schemas.microsoft.com/office/powerpoint/2010/main" val="316209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33681-7662-FC4F-825A-4BE8BAB8A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612" y="365126"/>
            <a:ext cx="5996738" cy="1325563"/>
          </a:xfrm>
        </p:spPr>
        <p:txBody>
          <a:bodyPr>
            <a:noAutofit/>
          </a:bodyPr>
          <a:lstStyle/>
          <a:p>
            <a:r>
              <a:rPr lang="en-US" sz="9600" b="1" cap="small" dirty="0">
                <a:solidFill>
                  <a:schemeClr val="accent1"/>
                </a:solidFill>
                <a:latin typeface="Calibri"/>
                <a:cs typeface="Calibri"/>
              </a:rPr>
              <a:t>Goodness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181A8-DDEE-F949-A050-E316553A0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189" y="2133599"/>
            <a:ext cx="6657473" cy="4380247"/>
          </a:xfrm>
        </p:spPr>
        <p:txBody>
          <a:bodyPr>
            <a:normAutofit/>
          </a:bodyPr>
          <a:lstStyle/>
          <a:p>
            <a:pPr marL="15875" indent="-15875">
              <a:buNone/>
            </a:pPr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It Is Good . . .</a:t>
            </a:r>
          </a:p>
          <a:p>
            <a:pPr marL="412750" indent="-15875"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To draw near to God (Ps. 73:26-28)</a:t>
            </a:r>
          </a:p>
          <a:p>
            <a:pPr marL="412750" indent="-15875"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To give thanks (Ps. 92:1-2)</a:t>
            </a:r>
          </a:p>
          <a:p>
            <a:pPr marL="412750" indent="-15875"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To learn from affliction (Ps. 119:68-72)</a:t>
            </a:r>
          </a:p>
        </p:txBody>
      </p:sp>
    </p:spTree>
    <p:extLst>
      <p:ext uri="{BB962C8B-B14F-4D97-AF65-F5344CB8AC3E}">
        <p14:creationId xmlns:p14="http://schemas.microsoft.com/office/powerpoint/2010/main" val="29353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33681-7662-FC4F-825A-4BE8BAB8A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612" y="365126"/>
            <a:ext cx="5996738" cy="1325563"/>
          </a:xfrm>
        </p:spPr>
        <p:txBody>
          <a:bodyPr>
            <a:noAutofit/>
          </a:bodyPr>
          <a:lstStyle/>
          <a:p>
            <a:r>
              <a:rPr lang="en-US" sz="9600" b="1" cap="small" dirty="0">
                <a:solidFill>
                  <a:schemeClr val="accent1"/>
                </a:solidFill>
                <a:latin typeface="Calibri"/>
                <a:cs typeface="Calibri"/>
              </a:rPr>
              <a:t>Goodness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181A8-DDEE-F949-A050-E316553A0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189" y="2133599"/>
            <a:ext cx="6785811" cy="4380247"/>
          </a:xfrm>
        </p:spPr>
        <p:txBody>
          <a:bodyPr>
            <a:normAutofit fontScale="92500" lnSpcReduction="10000"/>
          </a:bodyPr>
          <a:lstStyle/>
          <a:p>
            <a:pPr marL="15875" indent="-15875">
              <a:buNone/>
            </a:pPr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Goodness . . .</a:t>
            </a:r>
          </a:p>
          <a:p>
            <a:pPr marL="412750" indent="-15875"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Is fruit of the Spirit, or light (Gal. 5:22-23; Eph. 5:9).</a:t>
            </a:r>
          </a:p>
          <a:p>
            <a:pPr marL="412750" indent="-15875"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As we yield to the Spirit revealed word, goodness should grow in our lives.</a:t>
            </a:r>
          </a:p>
          <a:p>
            <a:pPr marL="412750" indent="-15875">
              <a:buNone/>
            </a:pPr>
            <a:r>
              <a:rPr lang="en-US" sz="39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(Luke 6:35; Gal. 6:10; Heb. 13:16; 1 Pet. 3:10-12)</a:t>
            </a:r>
          </a:p>
        </p:txBody>
      </p:sp>
    </p:spTree>
    <p:extLst>
      <p:ext uri="{BB962C8B-B14F-4D97-AF65-F5344CB8AC3E}">
        <p14:creationId xmlns:p14="http://schemas.microsoft.com/office/powerpoint/2010/main" val="1509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33681-7662-FC4F-825A-4BE8BAB8A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612" y="365126"/>
            <a:ext cx="5996738" cy="1325563"/>
          </a:xfrm>
        </p:spPr>
        <p:txBody>
          <a:bodyPr>
            <a:noAutofit/>
          </a:bodyPr>
          <a:lstStyle/>
          <a:p>
            <a:r>
              <a:rPr lang="en-US" sz="9600" b="1" cap="small" dirty="0">
                <a:solidFill>
                  <a:schemeClr val="accent1"/>
                </a:solidFill>
                <a:latin typeface="Calibri"/>
                <a:cs typeface="Calibri"/>
              </a:rPr>
              <a:t>Goodness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181A8-DDEE-F949-A050-E316553A0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189" y="2646947"/>
            <a:ext cx="6785811" cy="3866899"/>
          </a:xfrm>
        </p:spPr>
        <p:txBody>
          <a:bodyPr>
            <a:normAutofit/>
          </a:bodyPr>
          <a:lstStyle/>
          <a:p>
            <a:pPr marL="15875" indent="-15875">
              <a:buNone/>
            </a:pPr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Are you bearing the fruit of goodness in your life?</a:t>
            </a:r>
          </a:p>
        </p:txBody>
      </p:sp>
    </p:spTree>
    <p:extLst>
      <p:ext uri="{BB962C8B-B14F-4D97-AF65-F5344CB8AC3E}">
        <p14:creationId xmlns:p14="http://schemas.microsoft.com/office/powerpoint/2010/main" val="30478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33681-7662-FC4F-825A-4BE8BAB8A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612" y="365126"/>
            <a:ext cx="5996738" cy="1325563"/>
          </a:xfrm>
        </p:spPr>
        <p:txBody>
          <a:bodyPr>
            <a:noAutofit/>
          </a:bodyPr>
          <a:lstStyle/>
          <a:p>
            <a:r>
              <a:rPr lang="en-US" sz="6300" b="1" dirty="0">
                <a:solidFill>
                  <a:schemeClr val="accent1"/>
                </a:solidFill>
                <a:latin typeface="Calibri"/>
                <a:cs typeface="Calibri"/>
              </a:rPr>
              <a:t>Ephesians 5:8-10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181A8-DDEE-F949-A050-E316553A0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4653" y="2085473"/>
            <a:ext cx="6044866" cy="4380247"/>
          </a:xfrm>
        </p:spPr>
        <p:txBody>
          <a:bodyPr>
            <a:normAutofit fontScale="92500" lnSpcReduction="10000"/>
          </a:bodyPr>
          <a:lstStyle/>
          <a:p>
            <a:pPr marL="15875" indent="-15875"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“For you were formerly darkness, but now you are light in the Lord; walk as children of light (for the fruit of the light consists in all goodness and righteousness and truth), trying to learn what is pleasing to the Lord.” (NASB).</a:t>
            </a:r>
          </a:p>
        </p:txBody>
      </p:sp>
    </p:spTree>
    <p:extLst>
      <p:ext uri="{BB962C8B-B14F-4D97-AF65-F5344CB8AC3E}">
        <p14:creationId xmlns:p14="http://schemas.microsoft.com/office/powerpoint/2010/main" val="55621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33681-7662-FC4F-825A-4BE8BAB8A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612" y="365126"/>
            <a:ext cx="5996738" cy="1325563"/>
          </a:xfrm>
        </p:spPr>
        <p:txBody>
          <a:bodyPr>
            <a:noAutofit/>
          </a:bodyPr>
          <a:lstStyle/>
          <a:p>
            <a:r>
              <a:rPr lang="en-US" sz="9600" b="1" cap="small" dirty="0">
                <a:solidFill>
                  <a:schemeClr val="accent1"/>
                </a:solidFill>
                <a:latin typeface="Calibri"/>
                <a:cs typeface="Calibri"/>
              </a:rPr>
              <a:t>Goodness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181A8-DDEE-F949-A050-E316553A0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4653" y="2085473"/>
            <a:ext cx="6044866" cy="4380247"/>
          </a:xfrm>
        </p:spPr>
        <p:txBody>
          <a:bodyPr>
            <a:normAutofit/>
          </a:bodyPr>
          <a:lstStyle/>
          <a:p>
            <a:pPr marL="15875" indent="-15875">
              <a:buNone/>
            </a:pP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“That’s good!”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B9543-3BEA-BB4B-A22E-B375FA053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01" r="10191"/>
          <a:stretch/>
        </p:blipFill>
        <p:spPr>
          <a:xfrm>
            <a:off x="3801978" y="3009521"/>
            <a:ext cx="3256548" cy="328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8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33681-7662-FC4F-825A-4BE8BAB8A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612" y="365126"/>
            <a:ext cx="5996738" cy="1325563"/>
          </a:xfrm>
        </p:spPr>
        <p:txBody>
          <a:bodyPr>
            <a:noAutofit/>
          </a:bodyPr>
          <a:lstStyle/>
          <a:p>
            <a:r>
              <a:rPr lang="en-US" sz="9600" b="1" cap="small" dirty="0">
                <a:solidFill>
                  <a:schemeClr val="accent1"/>
                </a:solidFill>
                <a:latin typeface="Calibri"/>
                <a:cs typeface="Calibri"/>
              </a:rPr>
              <a:t>Goodness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181A8-DDEE-F949-A050-E316553A0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4653" y="2085473"/>
            <a:ext cx="6044866" cy="4380247"/>
          </a:xfrm>
        </p:spPr>
        <p:txBody>
          <a:bodyPr>
            <a:normAutofit/>
          </a:bodyPr>
          <a:lstStyle/>
          <a:p>
            <a:pPr marL="15875" indent="-15875">
              <a:buNone/>
            </a:pP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“That’s no good!”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FA1B45-061C-2F4B-8C57-9F3E0A885A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55" t="10921" r="6111" b="37924"/>
          <a:stretch/>
        </p:blipFill>
        <p:spPr>
          <a:xfrm>
            <a:off x="4331369" y="2999872"/>
            <a:ext cx="3224463" cy="348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7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33681-7662-FC4F-825A-4BE8BAB8A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612" y="365126"/>
            <a:ext cx="5996738" cy="1325563"/>
          </a:xfrm>
        </p:spPr>
        <p:txBody>
          <a:bodyPr>
            <a:noAutofit/>
          </a:bodyPr>
          <a:lstStyle/>
          <a:p>
            <a:r>
              <a:rPr lang="en-US" sz="9600" b="1" cap="small" dirty="0">
                <a:solidFill>
                  <a:schemeClr val="accent1"/>
                </a:solidFill>
                <a:latin typeface="Calibri"/>
                <a:cs typeface="Calibri"/>
              </a:rPr>
              <a:t>Goodness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181A8-DDEE-F949-A050-E316553A0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4653" y="2085473"/>
            <a:ext cx="6044866" cy="4380247"/>
          </a:xfrm>
        </p:spPr>
        <p:txBody>
          <a:bodyPr>
            <a:normAutofit/>
          </a:bodyPr>
          <a:lstStyle/>
          <a:p>
            <a:pPr marL="15875" indent="-15875">
              <a:buNone/>
            </a:pP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“Be good!”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3E900-2778-BB42-9A51-EC95F18A2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517" y="2991853"/>
            <a:ext cx="4604083" cy="345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33681-7662-FC4F-825A-4BE8BAB8A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612" y="365126"/>
            <a:ext cx="5996738" cy="1325563"/>
          </a:xfrm>
        </p:spPr>
        <p:txBody>
          <a:bodyPr>
            <a:noAutofit/>
          </a:bodyPr>
          <a:lstStyle/>
          <a:p>
            <a:r>
              <a:rPr lang="en-US" sz="9600" b="1" cap="small" dirty="0">
                <a:solidFill>
                  <a:schemeClr val="accent1"/>
                </a:solidFill>
                <a:latin typeface="Calibri"/>
                <a:cs typeface="Calibri"/>
              </a:rPr>
              <a:t>Goodness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181A8-DDEE-F949-A050-E316553A0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4653" y="2085473"/>
            <a:ext cx="6044866" cy="4380247"/>
          </a:xfrm>
        </p:spPr>
        <p:txBody>
          <a:bodyPr>
            <a:normAutofit/>
          </a:bodyPr>
          <a:lstStyle/>
          <a:p>
            <a:pPr marL="15875" indent="-15875">
              <a:buNone/>
            </a:pPr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What Is Good?</a:t>
            </a:r>
          </a:p>
          <a:p>
            <a:pPr marL="412750" indent="-15875">
              <a:buNone/>
            </a:pP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Foods: What’s good to one is bad to another.</a:t>
            </a:r>
          </a:p>
          <a:p>
            <a:pPr marL="412750" indent="-15875">
              <a:buNone/>
            </a:pP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Behavior: Is it what we want to do?</a:t>
            </a:r>
          </a:p>
          <a:p>
            <a:pPr marL="412750" indent="-15875">
              <a:buNone/>
            </a:pP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Is it what feels good?</a:t>
            </a:r>
          </a:p>
        </p:txBody>
      </p:sp>
    </p:spTree>
    <p:extLst>
      <p:ext uri="{BB962C8B-B14F-4D97-AF65-F5344CB8AC3E}">
        <p14:creationId xmlns:p14="http://schemas.microsoft.com/office/powerpoint/2010/main" val="35713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33681-7662-FC4F-825A-4BE8BAB8A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612" y="365126"/>
            <a:ext cx="5996738" cy="1325563"/>
          </a:xfrm>
        </p:spPr>
        <p:txBody>
          <a:bodyPr>
            <a:noAutofit/>
          </a:bodyPr>
          <a:lstStyle/>
          <a:p>
            <a:r>
              <a:rPr lang="en-US" sz="9600" b="1" cap="small" dirty="0">
                <a:solidFill>
                  <a:schemeClr val="accent1"/>
                </a:solidFill>
                <a:latin typeface="Calibri"/>
                <a:cs typeface="Calibri"/>
              </a:rPr>
              <a:t>Goodness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181A8-DDEE-F949-A050-E316553A0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189" y="2133599"/>
            <a:ext cx="6657473" cy="4380247"/>
          </a:xfrm>
        </p:spPr>
        <p:txBody>
          <a:bodyPr>
            <a:normAutofit/>
          </a:bodyPr>
          <a:lstStyle/>
          <a:p>
            <a:pPr marL="15875" indent="-15875">
              <a:buNone/>
            </a:pPr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God Is Good.</a:t>
            </a:r>
          </a:p>
          <a:p>
            <a:pPr marL="412750" indent="-15875"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Protects and provides (Ps. 34:7-9)</a:t>
            </a:r>
          </a:p>
          <a:p>
            <a:pPr marL="412750" indent="-15875"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Enduring truth (Ps. 100:1-5)</a:t>
            </a:r>
          </a:p>
          <a:p>
            <a:pPr marL="412750" indent="-15875"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Merciful and forgiving (Ps. 86:3-5)</a:t>
            </a:r>
          </a:p>
        </p:txBody>
      </p:sp>
    </p:spTree>
    <p:extLst>
      <p:ext uri="{BB962C8B-B14F-4D97-AF65-F5344CB8AC3E}">
        <p14:creationId xmlns:p14="http://schemas.microsoft.com/office/powerpoint/2010/main" val="192637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33681-7662-FC4F-825A-4BE8BAB8A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612" y="365126"/>
            <a:ext cx="5996738" cy="1325563"/>
          </a:xfrm>
        </p:spPr>
        <p:txBody>
          <a:bodyPr>
            <a:noAutofit/>
          </a:bodyPr>
          <a:lstStyle/>
          <a:p>
            <a:r>
              <a:rPr lang="en-US" sz="9600" b="1" cap="small" dirty="0">
                <a:solidFill>
                  <a:schemeClr val="accent1"/>
                </a:solidFill>
                <a:latin typeface="Calibri"/>
                <a:cs typeface="Calibri"/>
              </a:rPr>
              <a:t>Goodness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181A8-DDEE-F949-A050-E316553A0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189" y="2133599"/>
            <a:ext cx="6657473" cy="4380247"/>
          </a:xfrm>
        </p:spPr>
        <p:txBody>
          <a:bodyPr>
            <a:normAutofit fontScale="92500"/>
          </a:bodyPr>
          <a:lstStyle/>
          <a:p>
            <a:pPr marL="15875" indent="-15875">
              <a:buNone/>
            </a:pPr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He Expects Us to Do Good.</a:t>
            </a:r>
          </a:p>
          <a:p>
            <a:pPr marL="412750" indent="-15875"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Depart from evil, and do good (Ps. 34:13-15)</a:t>
            </a:r>
          </a:p>
          <a:p>
            <a:pPr marL="412750" indent="-15875"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Trust, and do good (Ps. 37:3-6)</a:t>
            </a:r>
          </a:p>
          <a:p>
            <a:pPr marL="412750" indent="-15875"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Nothing better (Eccl. 3:11-13)</a:t>
            </a:r>
          </a:p>
        </p:txBody>
      </p:sp>
    </p:spTree>
    <p:extLst>
      <p:ext uri="{BB962C8B-B14F-4D97-AF65-F5344CB8AC3E}">
        <p14:creationId xmlns:p14="http://schemas.microsoft.com/office/powerpoint/2010/main" val="322216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33681-7662-FC4F-825A-4BE8BAB8A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612" y="365126"/>
            <a:ext cx="5996738" cy="1325563"/>
          </a:xfrm>
        </p:spPr>
        <p:txBody>
          <a:bodyPr>
            <a:noAutofit/>
          </a:bodyPr>
          <a:lstStyle/>
          <a:p>
            <a:r>
              <a:rPr lang="en-US" sz="9600" b="1" cap="small" dirty="0">
                <a:solidFill>
                  <a:schemeClr val="accent1"/>
                </a:solidFill>
                <a:latin typeface="Calibri"/>
                <a:cs typeface="Calibri"/>
              </a:rPr>
              <a:t>Goodness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181A8-DDEE-F949-A050-E316553A0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189" y="2133599"/>
            <a:ext cx="6657473" cy="4380247"/>
          </a:xfrm>
        </p:spPr>
        <p:txBody>
          <a:bodyPr>
            <a:normAutofit lnSpcReduction="10000"/>
          </a:bodyPr>
          <a:lstStyle/>
          <a:p>
            <a:pPr marL="15875" indent="-15875">
              <a:buNone/>
            </a:pPr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What Is Good?</a:t>
            </a:r>
          </a:p>
          <a:p>
            <a:pPr marL="412750" indent="-15875"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Some call evil good (Isa. 5:20)</a:t>
            </a:r>
          </a:p>
          <a:p>
            <a:pPr marL="412750" indent="-15875"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Some return evil for good (Prov. 17:13)</a:t>
            </a:r>
          </a:p>
          <a:p>
            <a:pPr marL="412750" indent="-15875"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God shows us what is good (Mic. 6:6-8)</a:t>
            </a:r>
          </a:p>
        </p:txBody>
      </p:sp>
    </p:spTree>
    <p:extLst>
      <p:ext uri="{BB962C8B-B14F-4D97-AF65-F5344CB8AC3E}">
        <p14:creationId xmlns:p14="http://schemas.microsoft.com/office/powerpoint/2010/main" val="24450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341</Words>
  <Application>Microsoft Macintosh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Galatians 5:22-23</vt:lpstr>
      <vt:lpstr>Ephesians 5:8-10</vt:lpstr>
      <vt:lpstr>Goodness</vt:lpstr>
      <vt:lpstr>Goodness</vt:lpstr>
      <vt:lpstr>Goodness</vt:lpstr>
      <vt:lpstr>Goodness</vt:lpstr>
      <vt:lpstr>Goodness</vt:lpstr>
      <vt:lpstr>Goodness</vt:lpstr>
      <vt:lpstr>Goodness</vt:lpstr>
      <vt:lpstr>Goodness</vt:lpstr>
      <vt:lpstr>Goodness</vt:lpstr>
      <vt:lpstr>Goodness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Pope</dc:creator>
  <cp:lastModifiedBy>Kyle Pope</cp:lastModifiedBy>
  <cp:revision>15</cp:revision>
  <dcterms:created xsi:type="dcterms:W3CDTF">2021-08-08T00:08:19Z</dcterms:created>
  <dcterms:modified xsi:type="dcterms:W3CDTF">2021-08-17T01:52:49Z</dcterms:modified>
</cp:coreProperties>
</file>