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DE0A66-4199-483E-BB9C-7AE916C4960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1810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16:16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2108201"/>
            <a:ext cx="7162800" cy="2969692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who believes and is baptized will be saved; but he who does not believe will be condemned.”</a:t>
            </a:r>
          </a:p>
        </p:txBody>
      </p:sp>
    </p:spTree>
    <p:extLst>
      <p:ext uri="{BB962C8B-B14F-4D97-AF65-F5344CB8AC3E}">
        <p14:creationId xmlns:p14="http://schemas.microsoft.com/office/powerpoint/2010/main" val="257424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1810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Views of Mark 16:16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90600" y="2108201"/>
            <a:ext cx="7162800" cy="2969692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who believes and is baptized will be saved; but he who does not believe will be condemned.”</a:t>
            </a:r>
          </a:p>
        </p:txBody>
      </p:sp>
    </p:spTree>
    <p:extLst>
      <p:ext uri="{BB962C8B-B14F-4D97-AF65-F5344CB8AC3E}">
        <p14:creationId xmlns:p14="http://schemas.microsoft.com/office/powerpoint/2010/main" val="144297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Atheists </a:t>
            </a:r>
            <a:r>
              <a:rPr lang="en-US" sz="3600" dirty="0"/>
              <a:t>(Psalm 14:1; 1 Tim. 2:3-4)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Jews, Muslims, Hindus, etc. </a:t>
            </a:r>
            <a:r>
              <a:rPr lang="en-US" sz="3600" dirty="0"/>
              <a:t>(1 Tim. 2:5-6; Acts 4:12; John 14:6)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“He who believes and is baptized       </a:t>
            </a:r>
            <a:r>
              <a:rPr lang="en-US" b="1" cap="all" dirty="0"/>
              <a:t>will not </a:t>
            </a:r>
            <a:r>
              <a:rPr lang="en-US" b="1" dirty="0"/>
              <a:t>be saved”</a:t>
            </a:r>
          </a:p>
        </p:txBody>
      </p:sp>
    </p:spTree>
    <p:extLst>
      <p:ext uri="{BB962C8B-B14F-4D97-AF65-F5344CB8AC3E}">
        <p14:creationId xmlns:p14="http://schemas.microsoft.com/office/powerpoint/2010/main" val="32475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Universalists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“All souls will eventually find salvation in the grace of God.”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That is not what the Bible teaches </a:t>
            </a:r>
            <a:r>
              <a:rPr lang="en-US" sz="3600" dirty="0"/>
              <a:t>(Matt. 7:13-14; Eph. 5:5-6, Rev. 21:8).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“He who </a:t>
            </a:r>
            <a:r>
              <a:rPr lang="en-US" b="1" cap="all" dirty="0"/>
              <a:t>does not </a:t>
            </a:r>
            <a:r>
              <a:rPr lang="en-US" b="1" dirty="0"/>
              <a:t>believe and       </a:t>
            </a:r>
            <a:r>
              <a:rPr lang="en-US" b="1" cap="all" dirty="0"/>
              <a:t>is not </a:t>
            </a:r>
            <a:r>
              <a:rPr lang="en-US" b="1" dirty="0"/>
              <a:t>baptized will be saved”</a:t>
            </a:r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8777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Infant Baptism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Faith is prerequisite to baptism </a:t>
            </a:r>
            <a:r>
              <a:rPr lang="en-US" sz="3600" dirty="0"/>
              <a:t>(Acts 8:13-14, Rom. 10:17)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Repentance is prerequisite to baptism </a:t>
            </a:r>
            <a:r>
              <a:rPr lang="en-US" sz="3600" dirty="0"/>
              <a:t>(Acts 2:38)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Baptism is immersion </a:t>
            </a:r>
            <a:r>
              <a:rPr lang="en-US" sz="3600" dirty="0"/>
              <a:t>(Rom. 6:3-4)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“He who </a:t>
            </a:r>
            <a:r>
              <a:rPr lang="en-US" b="1" cap="all" dirty="0"/>
              <a:t>does not </a:t>
            </a:r>
            <a:r>
              <a:rPr lang="en-US" b="1" dirty="0"/>
              <a:t>believe and              is baptized will be saved”</a:t>
            </a:r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6133" cy="34506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“Faith Only”</a:t>
            </a: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Faith alone cannot save </a:t>
            </a:r>
            <a:r>
              <a:rPr lang="en-US" sz="3600" dirty="0"/>
              <a:t>(James 2:24; Matt. 7:21; Heb. 5:9, 1 Pet. 1:22).</a:t>
            </a:r>
            <a:endParaRPr lang="en-US" sz="3600" b="1" dirty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Baptism is essential for salvation </a:t>
            </a:r>
            <a:r>
              <a:rPr lang="en-US" sz="3600" dirty="0"/>
              <a:t>(Acts 2:38, 22:16; 1 Pet. 3:21).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“He who believes and </a:t>
            </a:r>
            <a:r>
              <a:rPr lang="en-US" b="1" cap="all" dirty="0"/>
              <a:t>is not </a:t>
            </a:r>
            <a:r>
              <a:rPr lang="en-US" b="1" dirty="0"/>
              <a:t>baptized will be saved”</a:t>
            </a:r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The verse means what it says!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/>
              <a:t>Faith is essential, but so is baptism.</a:t>
            </a:r>
          </a:p>
          <a:p>
            <a:pPr marL="0" indent="0" algn="ctr">
              <a:buNone/>
            </a:pPr>
            <a:r>
              <a:rPr lang="en-US" sz="4000" b="1" i="1" dirty="0"/>
              <a:t>Have you obeyed the Lord’s command?</a:t>
            </a:r>
            <a:endParaRPr lang="en-US" sz="4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 “He who believes and is baptized       will be saved”</a:t>
            </a:r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281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Symbol</vt:lpstr>
      <vt:lpstr>Waveform</vt:lpstr>
      <vt:lpstr>Mark 16:16</vt:lpstr>
      <vt:lpstr>Five Views of Mark 16:16</vt:lpstr>
      <vt:lpstr>1. “He who believes and is baptized       will not be saved”</vt:lpstr>
      <vt:lpstr>2. “He who does not believe and       is not baptized will be saved”</vt:lpstr>
      <vt:lpstr>3. “He who does not believe and              is baptized will be saved”</vt:lpstr>
      <vt:lpstr>4. “He who believes and is not baptized will be saved”</vt:lpstr>
      <vt:lpstr>5. “He who believes and is baptized       will be saved”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Views of Mark 16:16</dc:title>
  <dc:creator>Heath</dc:creator>
  <cp:lastModifiedBy>Kyle Pope</cp:lastModifiedBy>
  <cp:revision>15</cp:revision>
  <dcterms:created xsi:type="dcterms:W3CDTF">2013-03-02T15:12:57Z</dcterms:created>
  <dcterms:modified xsi:type="dcterms:W3CDTF">2021-01-25T16:03:05Z</dcterms:modified>
</cp:coreProperties>
</file>