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71" r:id="rId3"/>
    <p:sldId id="270" r:id="rId4"/>
    <p:sldId id="272" r:id="rId5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833"/>
  </p:normalViewPr>
  <p:slideViewPr>
    <p:cSldViewPr>
      <p:cViewPr varScale="1">
        <p:scale>
          <a:sx n="93" d="100"/>
          <a:sy n="93" d="100"/>
        </p:scale>
        <p:origin x="113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7BEDEF-1FD8-B64F-B9CA-E9AF8F0930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BE91899-A0FE-7547-9229-BCDA1ADB8C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58EDAEF-736E-2144-A3EE-AF158A50B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BAF4254-19A9-634E-9C96-6876A452D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58EDAEF-736E-2144-A3EE-AF158A50B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BAF4254-19A9-634E-9C96-6876A452D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76744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56D3-6293-9F49-86EE-DF1F46B2B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EA083-4D42-1C42-B043-A83F33052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053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9505B-96EB-AD4D-B0D4-66563C188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0BA30-71ED-F446-96BE-1417EB3B5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226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EFC07-367F-214D-AD38-8CD309912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67463" y="219075"/>
            <a:ext cx="1938337" cy="565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F8A2D-183A-2741-99FE-BE037A2C3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7688" y="219075"/>
            <a:ext cx="5667375" cy="565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403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3515-7B61-E04B-897D-8FAD2F67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28B45-B5FF-564D-87C0-EBD199010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38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2EEC-65B8-6F49-9862-10577153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0266E-A6BD-3842-B41E-6ED59DF63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052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2899-AB6B-0345-B32D-00104A2C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BB4B0-2C9B-4A4E-8518-F2ED4D6D2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7688" y="1676400"/>
            <a:ext cx="3802062" cy="420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FBE5-7FD6-9C4F-9B32-6E9B4C8AD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2150" y="1676400"/>
            <a:ext cx="3803650" cy="420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707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9DB6C-A5E4-AF47-972A-3B27E54D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BB2FF-987A-D949-8863-1CB45799E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ACBFF-565C-FA43-9E39-8431FD876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02F3E-5FF7-2847-95CC-DD1E65D6E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BBCDD3-F443-BF40-BCDF-075929560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394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A65D-6090-A140-84A6-531F63E4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295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48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B9ABE-428E-5744-B0D4-0B845D8A5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706B8-69CF-CD40-B3A0-1F369DE64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387AA-E65A-B64B-AD84-185932549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433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F84E-406A-2B49-ADA1-ECD4BB73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222619-3E8E-0941-A329-2A2CD0C6C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F9249-2F7F-854F-9971-B0B655BEA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566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>
            <a:extLst>
              <a:ext uri="{FF2B5EF4-FFF2-40B4-BE49-F238E27FC236}">
                <a16:creationId xmlns:a16="http://schemas.microsoft.com/office/drawing/2014/main" id="{26454B83-B95E-1F41-B828-6301929A26FF}"/>
              </a:ext>
            </a:extLst>
          </p:cNvPr>
          <p:cNvGrpSpPr>
            <a:grpSpLocks/>
          </p:cNvGrpSpPr>
          <p:nvPr/>
        </p:nvGrpSpPr>
        <p:grpSpPr bwMode="auto">
          <a:xfrm>
            <a:off x="6350" y="6350"/>
            <a:ext cx="9131300" cy="6845300"/>
            <a:chOff x="4" y="4"/>
            <a:chExt cx="5752" cy="4312"/>
          </a:xfrm>
        </p:grpSpPr>
        <p:grpSp>
          <p:nvGrpSpPr>
            <p:cNvPr id="1028" name="Group 4">
              <a:extLst>
                <a:ext uri="{FF2B5EF4-FFF2-40B4-BE49-F238E27FC236}">
                  <a16:creationId xmlns:a16="http://schemas.microsoft.com/office/drawing/2014/main" id="{E2416BC0-EAB8-F841-B008-1D7B9847B0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" y="4"/>
              <a:ext cx="5752" cy="4312"/>
              <a:chOff x="4" y="4"/>
              <a:chExt cx="5752" cy="4312"/>
            </a:xfrm>
          </p:grpSpPr>
          <p:sp>
            <p:nvSpPr>
              <p:cNvPr id="1026" name="Rectangle 2">
                <a:extLst>
                  <a:ext uri="{FF2B5EF4-FFF2-40B4-BE49-F238E27FC236}">
                    <a16:creationId xmlns:a16="http://schemas.microsoft.com/office/drawing/2014/main" id="{203172A3-7139-7348-91F0-A1FE2BF4B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" y="4"/>
                <a:ext cx="5752" cy="4312"/>
              </a:xfrm>
              <a:prstGeom prst="rect">
                <a:avLst/>
              </a:prstGeom>
              <a:gradFill rotWithShape="0">
                <a:gsLst>
                  <a:gs pos="0">
                    <a:srgbClr val="C0C0FF"/>
                  </a:gs>
                  <a:gs pos="100000">
                    <a:srgbClr val="C0C0FF">
                      <a:gamma/>
                      <a:tint val="0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1027" name="Rectangle 3">
                <a:extLst>
                  <a:ext uri="{FF2B5EF4-FFF2-40B4-BE49-F238E27FC236}">
                    <a16:creationId xmlns:a16="http://schemas.microsoft.com/office/drawing/2014/main" id="{D310E961-5D75-0B40-830B-E3AF646C1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" y="4"/>
                <a:ext cx="5424" cy="3984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9" name="Rectangle 5">
              <a:extLst>
                <a:ext uri="{FF2B5EF4-FFF2-40B4-BE49-F238E27FC236}">
                  <a16:creationId xmlns:a16="http://schemas.microsoft.com/office/drawing/2014/main" id="{79E557D3-3C05-E147-A090-A795BE8E2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834"/>
              <a:ext cx="5461" cy="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B2541D-6AAF-A34F-97DE-8BA0CCE19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47688" y="219075"/>
            <a:ext cx="775811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80C3962-DCA7-CB40-8850-D61732F32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47688" y="1676400"/>
            <a:ext cx="7758112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C5B9AE9-D85F-7245-978E-1052942BD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7688" y="219075"/>
            <a:ext cx="7986712" cy="1152525"/>
          </a:xfrm>
          <a:noFill/>
          <a:ln/>
        </p:spPr>
        <p:txBody>
          <a:bodyPr/>
          <a:lstStyle/>
          <a:p>
            <a:pPr algn="ctr"/>
            <a:r>
              <a:rPr lang="en-US" altLang="en-US" sz="72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Allies of </a:t>
            </a:r>
            <a:r>
              <a:rPr lang="en-US" altLang="en-US" sz="7200" b="1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Tobiah</a:t>
            </a:r>
            <a:endParaRPr lang="en-US" altLang="en-US" sz="7200" b="1" cap="sm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587964C-73A0-4140-B019-6BBA4D53C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7688" y="1676399"/>
            <a:ext cx="8291512" cy="4962525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I.  The Jews’ Alliance with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Tobiah</a:t>
            </a: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3600" b="1" dirty="0" err="1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Tobiah</a:t>
            </a: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Ammonite Official in Palestine</a:t>
            </a:r>
            <a:endParaRPr lang="en-US" altLang="en-US" b="1" dirty="0">
              <a:solidFill>
                <a:schemeClr val="fol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 Upset at rebuilding walls (Neh. 2:9-10) 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 Laughs at the effort (2:11-19)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 Mocks the effort (4:1-3)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 Conspires to attack the Jews (4:7-8)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 Seeks to Kill Nehemiah (6:1-8)</a:t>
            </a:r>
            <a:endParaRPr lang="en-US" altLang="en-US" b="1" dirty="0">
              <a:solidFill>
                <a:schemeClr val="fol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C5B9AE9-D85F-7245-978E-1052942BD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7688" y="219075"/>
            <a:ext cx="7986712" cy="1152525"/>
          </a:xfrm>
          <a:noFill/>
          <a:ln/>
        </p:spPr>
        <p:txBody>
          <a:bodyPr/>
          <a:lstStyle/>
          <a:p>
            <a:pPr algn="ctr"/>
            <a:r>
              <a:rPr lang="en-US" altLang="en-US" sz="72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Allies of </a:t>
            </a:r>
            <a:r>
              <a:rPr lang="en-US" altLang="en-US" sz="7200" b="1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Tobiah</a:t>
            </a:r>
            <a:endParaRPr lang="en-US" altLang="en-US" sz="7200" b="1" cap="sm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587964C-73A0-4140-B019-6BBA4D53C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7688" y="1676399"/>
            <a:ext cx="7758112" cy="4962525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I.  The Jews’ Alliance with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Tobiah</a:t>
            </a: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3600" b="1" dirty="0" err="1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Tobiah</a:t>
            </a: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Ammonite Official in Palestine</a:t>
            </a:r>
            <a:endParaRPr lang="en-US" altLang="en-US" b="1" dirty="0">
              <a:solidFill>
                <a:schemeClr val="fol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 Jews’ Relationship with </a:t>
            </a:r>
            <a:r>
              <a:rPr lang="en-US" altLang="en-US" sz="3600" b="1" dirty="0" err="1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Tobiah</a:t>
            </a: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(6:15-19; 13:1-5).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 Nehemiah casts him out of the temple (13:6-9).</a:t>
            </a:r>
          </a:p>
          <a:p>
            <a:endParaRPr lang="en-US" altLang="en-US" sz="2800" b="1" dirty="0">
              <a:solidFill>
                <a:schemeClr val="fol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45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DEC9CC5E-C4EA-EA42-A202-764699F07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35000" indent="-635000">
              <a:buFont typeface="Monotype Sorts" pitchFamily="2" charset="2"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II.  How Can Christians Make the Same Type of Alliances?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By Failing to Recognize Opponents of Truth (Matt. 7:15-18).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By Failing to Set Boundaries on Our Relation-ships With Unbelievers (2 Cor. 6:14-17).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68427F4-C5E5-FF47-A8C6-5741CF3E4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7688" y="219075"/>
            <a:ext cx="7986712" cy="1152525"/>
          </a:xfrm>
          <a:noFill/>
          <a:ln/>
        </p:spPr>
        <p:txBody>
          <a:bodyPr/>
          <a:lstStyle/>
          <a:p>
            <a:pPr algn="ctr"/>
            <a:r>
              <a:rPr lang="en-US" altLang="en-US" sz="72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Allies of </a:t>
            </a:r>
            <a:r>
              <a:rPr lang="en-US" altLang="en-US" sz="7200" b="1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Tobiah</a:t>
            </a:r>
            <a:endParaRPr lang="en-US" altLang="en-US" sz="7200" b="1" cap="sm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DEC9CC5E-C4EA-EA42-A202-764699F07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35000" indent="-635000">
              <a:buFont typeface="Monotype Sorts" pitchFamily="2" charset="2"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II.  How Can Christians Make the Same Type of Alliances?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By Becoming Ignorant of God’s Word  (Hos. 4:6-7; Eph. 5:15-17).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chemeClr val="fol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By Allowing Corruption of the House of God (1 Tim. 3:14-15; I Cor. 5:1-2; 6-7; Rev. 2:12-16).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68427F4-C5E5-FF47-A8C6-5741CF3E4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7688" y="219075"/>
            <a:ext cx="7986712" cy="1152525"/>
          </a:xfrm>
          <a:noFill/>
          <a:ln/>
        </p:spPr>
        <p:txBody>
          <a:bodyPr/>
          <a:lstStyle/>
          <a:p>
            <a:pPr algn="ctr"/>
            <a:r>
              <a:rPr lang="en-US" altLang="en-US" sz="72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Allies of </a:t>
            </a:r>
            <a:r>
              <a:rPr lang="en-US" altLang="en-US" sz="7200" b="1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Tobiah</a:t>
            </a:r>
            <a:endParaRPr lang="en-US" altLang="en-US" sz="7200" b="1" cap="sm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C0C0FF"/>
      </a:lt1>
      <a:dk2>
        <a:srgbClr val="0000FF"/>
      </a:dk2>
      <a:lt2>
        <a:srgbClr val="8080FF"/>
      </a:lt2>
      <a:accent1>
        <a:srgbClr val="E000E0"/>
      </a:accent1>
      <a:accent2>
        <a:srgbClr val="00FF00"/>
      </a:accent2>
      <a:accent3>
        <a:srgbClr val="DCDCFF"/>
      </a:accent3>
      <a:accent4>
        <a:srgbClr val="000000"/>
      </a:accent4>
      <a:accent5>
        <a:srgbClr val="EDAAED"/>
      </a:accent5>
      <a:accent6>
        <a:srgbClr val="00E700"/>
      </a:accent6>
      <a:hlink>
        <a:srgbClr val="FF0000"/>
      </a:hlink>
      <a:folHlink>
        <a:srgbClr val="4040FF"/>
      </a:folHlink>
    </a:clrScheme>
    <a:fontScheme name="untitled 2">
      <a:majorFont>
        <a:latin typeface="Helvetic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1400c  PB Hard Drive:Applications:Microsoft PowerPoint 4:Templates:Color Overheads:toplinec.ppt - Top Line</Template>
  <TotalTime>13</TotalTime>
  <Pages>15</Pages>
  <Words>200</Words>
  <Application>Microsoft Macintosh PowerPoint</Application>
  <PresentationFormat>On-screen Show (4:3)</PresentationFormat>
  <Paragraphs>21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Calibri</vt:lpstr>
      <vt:lpstr>Helvetica</vt:lpstr>
      <vt:lpstr>Monotype Sorts</vt:lpstr>
      <vt:lpstr>untitled 2</vt:lpstr>
      <vt:lpstr>Allies of Tobiah</vt:lpstr>
      <vt:lpstr>Allies of Tobiah</vt:lpstr>
      <vt:lpstr>Allies of Tobiah</vt:lpstr>
      <vt:lpstr>Allies of Tobiah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Allies of Tobiah</dc:title>
  <dc:subject/>
  <dc:creator>Kyle Pope</dc:creator>
  <cp:keywords/>
  <dc:description/>
  <cp:lastModifiedBy>Kyle Pope</cp:lastModifiedBy>
  <cp:revision>6</cp:revision>
  <cp:lastPrinted>2009-04-22T19:24:48Z</cp:lastPrinted>
  <dcterms:created xsi:type="dcterms:W3CDTF">2020-02-01T23:00:20Z</dcterms:created>
  <dcterms:modified xsi:type="dcterms:W3CDTF">2020-02-02T21:09:39Z</dcterms:modified>
</cp:coreProperties>
</file>