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886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78CB7376-D4C3-484C-994F-0614409D0EB9}"/>
              </a:ext>
            </a:extLst>
          </p:cNvPr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4DB551DB-E74C-9543-AD09-9528E16AC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2" name="Group 4">
              <a:extLst>
                <a:ext uri="{FF2B5EF4-FFF2-40B4-BE49-F238E27FC236}">
                  <a16:creationId xmlns:a16="http://schemas.microsoft.com/office/drawing/2014/main" id="{59DE8674-57A2-7841-9E1C-85E56237C9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173" name="Rectangle 5">
                <a:extLst>
                  <a:ext uri="{FF2B5EF4-FFF2-40B4-BE49-F238E27FC236}">
                    <a16:creationId xmlns:a16="http://schemas.microsoft.com/office/drawing/2014/main" id="{8234BE8D-5959-7142-AD5E-5CBC08040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Rectangle 6">
                <a:extLst>
                  <a:ext uri="{FF2B5EF4-FFF2-40B4-BE49-F238E27FC236}">
                    <a16:creationId xmlns:a16="http://schemas.microsoft.com/office/drawing/2014/main" id="{EE4FB53A-464C-3949-BD37-AFD187E61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Rectangle 7">
                <a:extLst>
                  <a:ext uri="{FF2B5EF4-FFF2-40B4-BE49-F238E27FC236}">
                    <a16:creationId xmlns:a16="http://schemas.microsoft.com/office/drawing/2014/main" id="{33A3A898-DEA2-D34B-A5B2-6D9BBA639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Oval 8">
                <a:extLst>
                  <a:ext uri="{FF2B5EF4-FFF2-40B4-BE49-F238E27FC236}">
                    <a16:creationId xmlns:a16="http://schemas.microsoft.com/office/drawing/2014/main" id="{6EFE62E5-2AFF-A446-A971-73CEF95C6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Oval 9">
                <a:extLst>
                  <a:ext uri="{FF2B5EF4-FFF2-40B4-BE49-F238E27FC236}">
                    <a16:creationId xmlns:a16="http://schemas.microsoft.com/office/drawing/2014/main" id="{BAE2CC9C-EA83-F843-9471-C59475E09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CFB52398-D626-AB45-8DF0-5488A8DFA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Oval 11">
                <a:extLst>
                  <a:ext uri="{FF2B5EF4-FFF2-40B4-BE49-F238E27FC236}">
                    <a16:creationId xmlns:a16="http://schemas.microsoft.com/office/drawing/2014/main" id="{D6DE591F-F042-B547-8109-A9993928D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Oval 12" descr="Walnut">
                <a:extLst>
                  <a:ext uri="{FF2B5EF4-FFF2-40B4-BE49-F238E27FC236}">
                    <a16:creationId xmlns:a16="http://schemas.microsoft.com/office/drawing/2014/main" id="{2D215E28-4B0F-0C41-B171-1F82C9AE9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ADC7C4F3-21FC-F54C-BFEC-B3ABD513F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67E564F3-1B1F-0F46-A151-9EC37B517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>
                <a:extLst>
                  <a:ext uri="{FF2B5EF4-FFF2-40B4-BE49-F238E27FC236}">
                    <a16:creationId xmlns:a16="http://schemas.microsoft.com/office/drawing/2014/main" id="{D7B771E6-D8E6-0F4F-9212-C03A59278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>
                <a:extLst>
                  <a:ext uri="{FF2B5EF4-FFF2-40B4-BE49-F238E27FC236}">
                    <a16:creationId xmlns:a16="http://schemas.microsoft.com/office/drawing/2014/main" id="{8571A120-BB81-D04A-96A3-C645FE486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>
                <a:extLst>
                  <a:ext uri="{FF2B5EF4-FFF2-40B4-BE49-F238E27FC236}">
                    <a16:creationId xmlns:a16="http://schemas.microsoft.com/office/drawing/2014/main" id="{79C61243-B822-2741-AAC7-54593AE7E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6" name="Freeform 18">
            <a:extLst>
              <a:ext uri="{FF2B5EF4-FFF2-40B4-BE49-F238E27FC236}">
                <a16:creationId xmlns:a16="http://schemas.microsoft.com/office/drawing/2014/main" id="{5F168F7B-6CE8-C349-ABFB-B436184BA848}"/>
              </a:ext>
            </a:extLst>
          </p:cNvPr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>
              <a:gd name="T0" fmla="*/ 129 w 508"/>
              <a:gd name="T1" fmla="*/ 376 h 452"/>
              <a:gd name="T2" fmla="*/ 272 w 508"/>
              <a:gd name="T3" fmla="*/ 427 h 452"/>
              <a:gd name="T4" fmla="*/ 313 w 508"/>
              <a:gd name="T5" fmla="*/ 451 h 452"/>
              <a:gd name="T6" fmla="*/ 333 w 508"/>
              <a:gd name="T7" fmla="*/ 449 h 452"/>
              <a:gd name="T8" fmla="*/ 348 w 508"/>
              <a:gd name="T9" fmla="*/ 376 h 452"/>
              <a:gd name="T10" fmla="*/ 365 w 508"/>
              <a:gd name="T11" fmla="*/ 332 h 452"/>
              <a:gd name="T12" fmla="*/ 382 w 508"/>
              <a:gd name="T13" fmla="*/ 262 h 452"/>
              <a:gd name="T14" fmla="*/ 394 w 508"/>
              <a:gd name="T15" fmla="*/ 221 h 452"/>
              <a:gd name="T16" fmla="*/ 409 w 508"/>
              <a:gd name="T17" fmla="*/ 181 h 452"/>
              <a:gd name="T18" fmla="*/ 423 w 508"/>
              <a:gd name="T19" fmla="*/ 133 h 452"/>
              <a:gd name="T20" fmla="*/ 445 w 508"/>
              <a:gd name="T21" fmla="*/ 98 h 452"/>
              <a:gd name="T22" fmla="*/ 469 w 508"/>
              <a:gd name="T23" fmla="*/ 48 h 452"/>
              <a:gd name="T24" fmla="*/ 507 w 508"/>
              <a:gd name="T25" fmla="*/ 0 h 452"/>
              <a:gd name="T26" fmla="*/ 25 w 508"/>
              <a:gd name="T27" fmla="*/ 335 h 452"/>
              <a:gd name="T28" fmla="*/ 0 w 508"/>
              <a:gd name="T29" fmla="*/ 358 h 452"/>
              <a:gd name="T30" fmla="*/ 76 w 508"/>
              <a:gd name="T31" fmla="*/ 360 h 452"/>
              <a:gd name="T32" fmla="*/ 129 w 508"/>
              <a:gd name="T33" fmla="*/ 3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Freeform 19">
            <a:extLst>
              <a:ext uri="{FF2B5EF4-FFF2-40B4-BE49-F238E27FC236}">
                <a16:creationId xmlns:a16="http://schemas.microsoft.com/office/drawing/2014/main" id="{B22DC514-E4A4-4349-A956-DD225171172B}"/>
              </a:ext>
            </a:extLst>
          </p:cNvPr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>
              <a:gd name="T0" fmla="*/ 0 w 620"/>
              <a:gd name="T1" fmla="*/ 477 h 483"/>
              <a:gd name="T2" fmla="*/ 13 w 620"/>
              <a:gd name="T3" fmla="*/ 452 h 483"/>
              <a:gd name="T4" fmla="*/ 56 w 620"/>
              <a:gd name="T5" fmla="*/ 422 h 483"/>
              <a:gd name="T6" fmla="*/ 619 w 620"/>
              <a:gd name="T7" fmla="*/ 0 h 483"/>
              <a:gd name="T8" fmla="*/ 425 w 620"/>
              <a:gd name="T9" fmla="*/ 184 h 483"/>
              <a:gd name="T10" fmla="*/ 329 w 620"/>
              <a:gd name="T11" fmla="*/ 336 h 483"/>
              <a:gd name="T12" fmla="*/ 268 w 620"/>
              <a:gd name="T13" fmla="*/ 482 h 483"/>
              <a:gd name="T14" fmla="*/ 197 w 620"/>
              <a:gd name="T15" fmla="*/ 449 h 483"/>
              <a:gd name="T16" fmla="*/ 119 w 620"/>
              <a:gd name="T17" fmla="*/ 425 h 483"/>
              <a:gd name="T18" fmla="*/ 70 w 620"/>
              <a:gd name="T19" fmla="*/ 429 h 483"/>
              <a:gd name="T20" fmla="*/ 28 w 620"/>
              <a:gd name="T21" fmla="*/ 440 h 483"/>
              <a:gd name="T22" fmla="*/ 0 w 620"/>
              <a:gd name="T23" fmla="*/ 477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B063D6F5-26D3-AC4B-BA71-F17464509D9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9" name="Rectangle 21">
            <a:extLst>
              <a:ext uri="{FF2B5EF4-FFF2-40B4-BE49-F238E27FC236}">
                <a16:creationId xmlns:a16="http://schemas.microsoft.com/office/drawing/2014/main" id="{866E0535-CE35-EE40-8F9C-60E3461CDE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90" name="Rectangle 22">
            <a:extLst>
              <a:ext uri="{FF2B5EF4-FFF2-40B4-BE49-F238E27FC236}">
                <a16:creationId xmlns:a16="http://schemas.microsoft.com/office/drawing/2014/main" id="{C360060C-EB35-494B-80E7-C5FD741062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91" name="Rectangle 23">
            <a:extLst>
              <a:ext uri="{FF2B5EF4-FFF2-40B4-BE49-F238E27FC236}">
                <a16:creationId xmlns:a16="http://schemas.microsoft.com/office/drawing/2014/main" id="{B219B0A9-E03D-5D4D-89F1-F546B756F68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92" name="Rectangle 24">
            <a:extLst>
              <a:ext uri="{FF2B5EF4-FFF2-40B4-BE49-F238E27FC236}">
                <a16:creationId xmlns:a16="http://schemas.microsoft.com/office/drawing/2014/main" id="{815D6317-A3C1-D548-96A9-3FA318A1605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599E-7658-C944-B2E0-986DF1D3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F2550-54D8-DB4D-A34F-F14BE6D4E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465AB-5434-D545-ADF0-50228A46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52CC9-437D-EE47-89BB-94B91E09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53512-9C6F-2148-BE2D-E1CE9DCF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40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BF212-4FE2-0A4E-B7D6-C891063EB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92F1F-3DE1-AD4F-A2DF-EDBD1415F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05E04-4E84-1147-925E-C0B5E9A8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6C27-EC14-ED4C-9CAC-CEA22BD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01ADB-C796-4A43-B5F2-D1D21E8E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95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2587-9E6D-AC4A-BA34-849FE293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45FAF-FFF4-6F4A-8CBD-DA36E94C8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D6B1A-65DF-3C47-BC0D-CFA69AD0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0D19-3DC1-0A4B-915B-ED9E80DF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D32F9-B9CE-D14D-8E2B-9541A89E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23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04AD-B649-DF49-AD3F-F3976105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79DCD-0E35-D940-9796-94C6E81B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8053F-EBD3-A549-B837-1B95413A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D59B3-D014-0549-9F90-B5B1C140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31B1A-5055-8142-BC40-B607F599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88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2DA3-F426-C04C-9577-02E17E4D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379F-F23E-094A-9B7E-9089DC891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2E1A5-673B-A44A-A654-5D95AA072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B44B1-8E5B-9443-95C5-9672AC15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3EF94-E60F-5C4A-BB3F-52169149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B6E44-961D-5F4C-B330-EABECDFD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8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39CB-31D1-E740-9466-E0D5E4AC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E47D5-68B2-2641-8F6E-A306C96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FD308-27DF-1349-90D8-B217A5990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5EAEA-8EBF-254B-9DFA-5B87E4580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10F6B-BFFE-384E-8250-5ABE2C09A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5B251-65E9-CE40-8129-FB75B6DF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4AC5E-0A15-A647-8F8F-CF47D205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17F00-5403-9248-9E4F-3FB5CD20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00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5229-54F8-0840-A48B-9FD47E49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6476E-806B-BA4D-B7BA-8B3CF1AC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36246-5468-994B-8F9D-46793355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E50C7-3881-8948-89A8-D3D19EDB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69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872D4-F655-4448-BDA2-98AA9EE82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49BE0-5A0D-4046-AB9B-92A0742C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36EF-9739-EC42-9510-6DE02018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78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F86F0-9AA0-4B4E-BA8F-041F30A3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B791-8142-8141-B605-44E6F386D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FADA3-2876-444E-9044-EDEFA8467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7F1EC-886A-274A-987E-1D5C6DC3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C9C0E-C771-674C-8A37-5E4FB7DD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6892B-B632-3B44-8792-CCE68A2E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26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6AB1-BC17-754C-869C-CCE56DB9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CAE85-32DB-A84D-B947-D1300B8FE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CF625-7BC2-5D43-A171-5D5456783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D8526-303F-9741-99F5-3F057196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8AFC5-A357-5A41-9170-25527A4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56B91-0C90-CC43-9BE3-45F4E289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7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B7101916-CC5D-AF45-A63A-1077948C79AE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9D2398A4-F118-B44D-91C8-9AF7E99A39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6148" name="Freeform 4">
                <a:extLst>
                  <a:ext uri="{FF2B5EF4-FFF2-40B4-BE49-F238E27FC236}">
                    <a16:creationId xmlns:a16="http://schemas.microsoft.com/office/drawing/2014/main" id="{32384686-BCA0-AD42-9C10-08071C5D3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49" name="Group 5">
                <a:extLst>
                  <a:ext uri="{FF2B5EF4-FFF2-40B4-BE49-F238E27FC236}">
                    <a16:creationId xmlns:a16="http://schemas.microsoft.com/office/drawing/2014/main" id="{CC8FE482-32BC-A043-BEAB-70E65E1AB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6150" name="Freeform 6">
                  <a:extLst>
                    <a:ext uri="{FF2B5EF4-FFF2-40B4-BE49-F238E27FC236}">
                      <a16:creationId xmlns:a16="http://schemas.microsoft.com/office/drawing/2014/main" id="{266F692F-9BD2-244E-8A08-B6E1337E47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1" name="Freeform 7">
                  <a:extLst>
                    <a:ext uri="{FF2B5EF4-FFF2-40B4-BE49-F238E27FC236}">
                      <a16:creationId xmlns:a16="http://schemas.microsoft.com/office/drawing/2014/main" id="{D5B9D663-D4B4-E04F-A0C6-E9CCF1152A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52" name="Group 8">
              <a:extLst>
                <a:ext uri="{FF2B5EF4-FFF2-40B4-BE49-F238E27FC236}">
                  <a16:creationId xmlns:a16="http://schemas.microsoft.com/office/drawing/2014/main" id="{5BE2021E-96D4-2147-A0FE-3B761D22F2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6153" name="Rectangle 9">
                <a:extLst>
                  <a:ext uri="{FF2B5EF4-FFF2-40B4-BE49-F238E27FC236}">
                    <a16:creationId xmlns:a16="http://schemas.microsoft.com/office/drawing/2014/main" id="{7DC1E424-FFFD-604B-A9EA-EA006CE90C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Rectangle 10">
                <a:extLst>
                  <a:ext uri="{FF2B5EF4-FFF2-40B4-BE49-F238E27FC236}">
                    <a16:creationId xmlns:a16="http://schemas.microsoft.com/office/drawing/2014/main" id="{D0F0C34D-EBCA-9D48-913D-71B1C8092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Rectangle 11">
                <a:extLst>
                  <a:ext uri="{FF2B5EF4-FFF2-40B4-BE49-F238E27FC236}">
                    <a16:creationId xmlns:a16="http://schemas.microsoft.com/office/drawing/2014/main" id="{5A8756DF-F042-1447-B937-61DEFD0CA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Oval 12">
                <a:extLst>
                  <a:ext uri="{FF2B5EF4-FFF2-40B4-BE49-F238E27FC236}">
                    <a16:creationId xmlns:a16="http://schemas.microsoft.com/office/drawing/2014/main" id="{0069C82A-B94E-6C4E-880C-03816AC08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Oval 13">
                <a:extLst>
                  <a:ext uri="{FF2B5EF4-FFF2-40B4-BE49-F238E27FC236}">
                    <a16:creationId xmlns:a16="http://schemas.microsoft.com/office/drawing/2014/main" id="{59196F8E-2476-AA47-83F1-D661D12EE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E5D66653-B25D-6040-91DF-74C91B848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Oval 15">
                <a:extLst>
                  <a:ext uri="{FF2B5EF4-FFF2-40B4-BE49-F238E27FC236}">
                    <a16:creationId xmlns:a16="http://schemas.microsoft.com/office/drawing/2014/main" id="{8FD6286B-EA05-5C42-8753-C06F4C63F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Oval 16" descr="Walnut">
                <a:extLst>
                  <a:ext uri="{FF2B5EF4-FFF2-40B4-BE49-F238E27FC236}">
                    <a16:creationId xmlns:a16="http://schemas.microsoft.com/office/drawing/2014/main" id="{E59A7D4D-5AA5-E34C-83FD-775F804B4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>
                <a:extLst>
                  <a:ext uri="{FF2B5EF4-FFF2-40B4-BE49-F238E27FC236}">
                    <a16:creationId xmlns:a16="http://schemas.microsoft.com/office/drawing/2014/main" id="{EC0E8829-8215-FF40-8F98-32AAF7379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8">
                <a:extLst>
                  <a:ext uri="{FF2B5EF4-FFF2-40B4-BE49-F238E27FC236}">
                    <a16:creationId xmlns:a16="http://schemas.microsoft.com/office/drawing/2014/main" id="{1B21CF52-7099-D944-A86D-E930F24D4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Freeform 19">
                <a:extLst>
                  <a:ext uri="{FF2B5EF4-FFF2-40B4-BE49-F238E27FC236}">
                    <a16:creationId xmlns:a16="http://schemas.microsoft.com/office/drawing/2014/main" id="{3D98DB27-4DCF-5C49-87AE-222058DF6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" name="Freeform 20">
                <a:extLst>
                  <a:ext uri="{FF2B5EF4-FFF2-40B4-BE49-F238E27FC236}">
                    <a16:creationId xmlns:a16="http://schemas.microsoft.com/office/drawing/2014/main" id="{4F4D69E2-E132-784D-8018-32D73AD9C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Freeform 21">
                <a:extLst>
                  <a:ext uri="{FF2B5EF4-FFF2-40B4-BE49-F238E27FC236}">
                    <a16:creationId xmlns:a16="http://schemas.microsoft.com/office/drawing/2014/main" id="{87DC5B6B-FD93-5341-9CE4-A323CB19F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66" name="Rectangle 22">
            <a:extLst>
              <a:ext uri="{FF2B5EF4-FFF2-40B4-BE49-F238E27FC236}">
                <a16:creationId xmlns:a16="http://schemas.microsoft.com/office/drawing/2014/main" id="{45E661E0-B56C-5546-9064-B85FD2111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7062A6BC-D0C3-1F40-B1CE-D34F5ABD0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68" name="Rectangle 24">
            <a:extLst>
              <a:ext uri="{FF2B5EF4-FFF2-40B4-BE49-F238E27FC236}">
                <a16:creationId xmlns:a16="http://schemas.microsoft.com/office/drawing/2014/main" id="{ABB54CA3-4D50-AA40-8A02-1E38821020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6169" name="Rectangle 25">
            <a:extLst>
              <a:ext uri="{FF2B5EF4-FFF2-40B4-BE49-F238E27FC236}">
                <a16:creationId xmlns:a16="http://schemas.microsoft.com/office/drawing/2014/main" id="{C106863E-1329-544F-ABFD-833355BA8A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6170" name="Rectangle 26">
            <a:extLst>
              <a:ext uri="{FF2B5EF4-FFF2-40B4-BE49-F238E27FC236}">
                <a16:creationId xmlns:a16="http://schemas.microsoft.com/office/drawing/2014/main" id="{7612B490-F670-F949-B5F2-775F6BE65E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6171" name="Freeform 27">
            <a:extLst>
              <a:ext uri="{FF2B5EF4-FFF2-40B4-BE49-F238E27FC236}">
                <a16:creationId xmlns:a16="http://schemas.microsoft.com/office/drawing/2014/main" id="{83366398-B555-2440-9382-9B52264A37B8}"/>
              </a:ext>
            </a:extLst>
          </p:cNvPr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>
              <a:gd name="T0" fmla="*/ 10 w 1290"/>
              <a:gd name="T1" fmla="*/ 0 h 57"/>
              <a:gd name="T2" fmla="*/ 0 w 1290"/>
              <a:gd name="T3" fmla="*/ 19 h 57"/>
              <a:gd name="T4" fmla="*/ 2 w 1290"/>
              <a:gd name="T5" fmla="*/ 40 h 57"/>
              <a:gd name="T6" fmla="*/ 28 w 1290"/>
              <a:gd name="T7" fmla="*/ 50 h 57"/>
              <a:gd name="T8" fmla="*/ 148 w 1290"/>
              <a:gd name="T9" fmla="*/ 53 h 57"/>
              <a:gd name="T10" fmla="*/ 297 w 1290"/>
              <a:gd name="T11" fmla="*/ 53 h 57"/>
              <a:gd name="T12" fmla="*/ 468 w 1290"/>
              <a:gd name="T13" fmla="*/ 53 h 57"/>
              <a:gd name="T14" fmla="*/ 667 w 1290"/>
              <a:gd name="T15" fmla="*/ 53 h 57"/>
              <a:gd name="T16" fmla="*/ 830 w 1290"/>
              <a:gd name="T17" fmla="*/ 53 h 57"/>
              <a:gd name="T18" fmla="*/ 993 w 1290"/>
              <a:gd name="T19" fmla="*/ 55 h 57"/>
              <a:gd name="T20" fmla="*/ 1139 w 1290"/>
              <a:gd name="T21" fmla="*/ 53 h 57"/>
              <a:gd name="T22" fmla="*/ 1226 w 1290"/>
              <a:gd name="T23" fmla="*/ 56 h 57"/>
              <a:gd name="T24" fmla="*/ 1279 w 1290"/>
              <a:gd name="T25" fmla="*/ 47 h 57"/>
              <a:gd name="T26" fmla="*/ 1289 w 1290"/>
              <a:gd name="T27" fmla="*/ 25 h 57"/>
              <a:gd name="T28" fmla="*/ 1275 w 1290"/>
              <a:gd name="T29" fmla="*/ 14 h 57"/>
              <a:gd name="T30" fmla="*/ 1274 w 1290"/>
              <a:gd name="T31" fmla="*/ 27 h 57"/>
              <a:gd name="T32" fmla="*/ 1261 w 1290"/>
              <a:gd name="T33" fmla="*/ 35 h 57"/>
              <a:gd name="T34" fmla="*/ 1236 w 1290"/>
              <a:gd name="T35" fmla="*/ 38 h 57"/>
              <a:gd name="T36" fmla="*/ 1196 w 1290"/>
              <a:gd name="T37" fmla="*/ 40 h 57"/>
              <a:gd name="T38" fmla="*/ 1121 w 1290"/>
              <a:gd name="T39" fmla="*/ 40 h 57"/>
              <a:gd name="T40" fmla="*/ 973 w 1290"/>
              <a:gd name="T41" fmla="*/ 40 h 57"/>
              <a:gd name="T42" fmla="*/ 844 w 1290"/>
              <a:gd name="T43" fmla="*/ 40 h 57"/>
              <a:gd name="T44" fmla="*/ 712 w 1290"/>
              <a:gd name="T45" fmla="*/ 38 h 57"/>
              <a:gd name="T46" fmla="*/ 584 w 1290"/>
              <a:gd name="T47" fmla="*/ 40 h 57"/>
              <a:gd name="T48" fmla="*/ 432 w 1290"/>
              <a:gd name="T49" fmla="*/ 42 h 57"/>
              <a:gd name="T50" fmla="*/ 315 w 1290"/>
              <a:gd name="T51" fmla="*/ 43 h 57"/>
              <a:gd name="T52" fmla="*/ 226 w 1290"/>
              <a:gd name="T53" fmla="*/ 40 h 57"/>
              <a:gd name="T54" fmla="*/ 141 w 1290"/>
              <a:gd name="T55" fmla="*/ 42 h 57"/>
              <a:gd name="T56" fmla="*/ 78 w 1290"/>
              <a:gd name="T57" fmla="*/ 40 h 57"/>
              <a:gd name="T58" fmla="*/ 41 w 1290"/>
              <a:gd name="T59" fmla="*/ 40 h 57"/>
              <a:gd name="T60" fmla="*/ 20 w 1290"/>
              <a:gd name="T61" fmla="*/ 35 h 57"/>
              <a:gd name="T62" fmla="*/ 14 w 1290"/>
              <a:gd name="T63" fmla="*/ 22 h 57"/>
              <a:gd name="T64" fmla="*/ 10 w 1290"/>
              <a:gd name="T65" fmla="*/ 4 h 57"/>
              <a:gd name="T66" fmla="*/ 5 w 1290"/>
              <a:gd name="T67" fmla="*/ 5 h 57"/>
              <a:gd name="T68" fmla="*/ 7 w 1290"/>
              <a:gd name="T69" fmla="*/ 6 h 57"/>
              <a:gd name="T70" fmla="*/ 10 w 1290"/>
              <a:gd name="T71" fmla="*/ 0 h 57"/>
              <a:gd name="T72" fmla="*/ 10 w 1290"/>
              <a:gd name="T73" fmla="*/ 4 h 57"/>
              <a:gd name="T74" fmla="*/ 9 w 1290"/>
              <a:gd name="T75" fmla="*/ 6 h 57"/>
              <a:gd name="T76" fmla="*/ 10 w 1290"/>
              <a:gd name="T77" fmla="*/ 0 h 57"/>
              <a:gd name="T78" fmla="*/ 10 w 1290"/>
              <a:gd name="T79" fmla="*/ 4 h 57"/>
              <a:gd name="T80" fmla="*/ 9 w 1290"/>
              <a:gd name="T81" fmla="*/ 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11019A-B0F0-804B-B255-46B78D9BE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Evangelist Timothy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57D916-6870-9544-A7A0-5D8E846BD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His Parents.</a:t>
            </a:r>
          </a:p>
          <a:p>
            <a:pPr marL="1031875" indent="-492125"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Father: pagan Greek – not a proselyte (Acts 16:1-3).</a:t>
            </a:r>
          </a:p>
          <a:p>
            <a:pPr marL="1031875" indent="-492125"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B.  Mother: Jew – named Eunice, the daughter of Lois (2 Tim. 1:3-5).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1E34B6F-2422-7F43-BD6B-A01AAB33B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Evangelist Timothy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79CFA0-0B87-B646-8852-C48CA010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" y="2441575"/>
            <a:ext cx="7505700" cy="35020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Probably A Convert of Paul.</a:t>
            </a:r>
          </a:p>
          <a:p>
            <a:pPr marL="12065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“Faithful son in the Lord” (1 Cor. 4:17).</a:t>
            </a:r>
          </a:p>
          <a:p>
            <a:pPr marL="12065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B.  “True son in the faith” (1 Tim. 1:2).</a:t>
            </a:r>
          </a:p>
          <a:p>
            <a:pPr marL="12065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C.  “Beloved son” (2 Tim. 1:2).</a:t>
            </a:r>
          </a:p>
          <a:p>
            <a:pPr marL="12065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D.  Given some spiritual gift (1 Tim. 4:14; 2 Tim. 1:6).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18D22C-90DE-3D43-9159-53C6D548E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Evangelist Timothy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FBA52A-1C40-6842-A1EC-D229774B3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" y="2441575"/>
            <a:ext cx="8343900" cy="4035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 Travels &amp; Labors with Paul.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A.  Second preaching trip.</a:t>
            </a:r>
          </a:p>
          <a:p>
            <a:pPr marL="1317625" indent="-444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1.  With Paul at Berea (Acts 17:10-14).</a:t>
            </a:r>
          </a:p>
          <a:p>
            <a:pPr marL="1317625" indent="-444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2.  Paul sent for him at Athens (Acts 17:15).</a:t>
            </a:r>
          </a:p>
          <a:p>
            <a:pPr marL="1317625" indent="-444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3.  Sent to Thessalonica (1 Thess. 3:1-3).</a:t>
            </a:r>
          </a:p>
          <a:p>
            <a:pPr marL="1317625" indent="-444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4. With Paul at Corinth Acts 18:1-5; Rom. 16:21).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9407E1A-1608-E54D-B23A-14388BD31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Evangelist Timothy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2375B2F-4918-5B4F-B674-8497E8472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" y="2441575"/>
            <a:ext cx="8064500" cy="40354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III.  Travels &amp; Labors with Paul.</a:t>
            </a:r>
          </a:p>
          <a:p>
            <a:pPr marL="1031875" indent="-333375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B.  Third preaching trip.</a:t>
            </a:r>
          </a:p>
          <a:p>
            <a:pPr marL="1444625" indent="-333375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1.  Sent ahead into Macedonia (Acts 19:21-22).</a:t>
            </a:r>
          </a:p>
          <a:p>
            <a:pPr marL="1444625" indent="-333375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2.  Went ahead into Corinth (1 Cor. 16:8-11).</a:t>
            </a:r>
          </a:p>
          <a:p>
            <a:pPr marL="1095375" indent="-396875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C.  With Paul when prison letters were written (Col. 1:1; 4:18; Phil. 1:1, 14, 16).</a:t>
            </a:r>
          </a:p>
          <a:p>
            <a:pPr marL="1095375" indent="-396875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D.  Charged to stay in Ephesus (1 Tim. 1:3).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FCEF7DD-07A6-634D-9BEC-84F84862F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Evangelist Timothy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E3A3D0-78F6-FB47-B3D2-FA0AACEEE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300" y="2441575"/>
            <a:ext cx="8054975" cy="4035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IV.  Instructions Given to Timothy.</a:t>
            </a:r>
          </a:p>
          <a:p>
            <a:pPr marL="12700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Be nourished by “words of faith” (1 Tim. 4:6-7).	</a:t>
            </a:r>
          </a:p>
          <a:p>
            <a:pPr marL="12700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B.  Be an example (1 Tim. 4:12).</a:t>
            </a:r>
          </a:p>
          <a:p>
            <a:pPr marL="12700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C.  Study God’s word (1 Tim. 4:13-16).</a:t>
            </a:r>
          </a:p>
          <a:p>
            <a:pPr marL="12700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D.  Flee youthful lusts (2 Tim. 2:22).</a:t>
            </a:r>
          </a:p>
          <a:p>
            <a:pPr marL="1270000" indent="-571500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E.  Avoid quarreling (2 Tim. 2:23-26).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CLIPBORD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CLIPBORD</Template>
  <TotalTime>57</TotalTime>
  <Words>321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CLIPBORD</vt:lpstr>
      <vt:lpstr>The Evangelist Timothy</vt:lpstr>
      <vt:lpstr>The Evangelist Timothy</vt:lpstr>
      <vt:lpstr>The Evangelist Timothy</vt:lpstr>
      <vt:lpstr>The Evangelist Timothy</vt:lpstr>
      <vt:lpstr>The Evangelist Timothy</vt:lpstr>
    </vt:vector>
  </TitlesOfParts>
  <Company> 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Evangelist Timothy</dc:title>
  <dc:creator> </dc:creator>
  <cp:lastModifiedBy>Kyle Pope</cp:lastModifiedBy>
  <cp:revision>7</cp:revision>
  <dcterms:created xsi:type="dcterms:W3CDTF">2007-12-02T19:03:12Z</dcterms:created>
  <dcterms:modified xsi:type="dcterms:W3CDTF">2020-06-29T00:18:23Z</dcterms:modified>
</cp:coreProperties>
</file>