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6"/>
    <p:restoredTop sz="94697"/>
  </p:normalViewPr>
  <p:slideViewPr>
    <p:cSldViewPr snapToGrid="0" snapToObjects="1">
      <p:cViewPr varScale="1">
        <p:scale>
          <a:sx n="85" d="100"/>
          <a:sy n="85" d="100"/>
        </p:scale>
        <p:origin x="133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83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536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510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46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271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086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01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081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89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91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37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3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298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43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36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71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3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11/24/19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7944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cument 8">
            <a:extLst>
              <a:ext uri="{FF2B5EF4-FFF2-40B4-BE49-F238E27FC236}">
                <a16:creationId xmlns:a16="http://schemas.microsoft.com/office/drawing/2014/main" id="{5A3672AD-D857-6247-9F63-FCFC9A21F604}"/>
              </a:ext>
            </a:extLst>
          </p:cNvPr>
          <p:cNvSpPr/>
          <p:nvPr/>
        </p:nvSpPr>
        <p:spPr>
          <a:xfrm>
            <a:off x="0" y="0"/>
            <a:ext cx="9144000" cy="2563091"/>
          </a:xfrm>
          <a:prstGeom prst="flowChartDocument">
            <a:avLst/>
          </a:prstGeom>
          <a:solidFill>
            <a:schemeClr val="bg2">
              <a:lumMod val="75000"/>
              <a:alpha val="42000"/>
            </a:schemeClr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FE825C-E25F-1E44-BBF9-B54864039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9063" y="163512"/>
            <a:ext cx="4647378" cy="2044699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+mn-lt"/>
              </a:rPr>
              <a:t>Check for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48A4B-E314-924F-A01F-D3159CB3D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559" y="2788455"/>
            <a:ext cx="8008883" cy="3649133"/>
          </a:xfrm>
        </p:spPr>
        <p:txBody>
          <a:bodyPr anchor="t">
            <a:noAutofit/>
          </a:bodyPr>
          <a:lstStyle/>
          <a:p>
            <a:pPr marL="0" indent="0" algn="ctr">
              <a:spcAft>
                <a:spcPts val="2200"/>
              </a:spcAft>
              <a:buNone/>
            </a:pPr>
            <a:r>
              <a:rPr lang="en-US" sz="4600" b="1" dirty="0"/>
              <a:t>Updates Are Important in Modern Technology</a:t>
            </a:r>
            <a:r>
              <a:rPr lang="en-US" sz="3600" b="1" dirty="0"/>
              <a:t> </a:t>
            </a:r>
          </a:p>
          <a:p>
            <a:pPr marL="0" indent="0" algn="ctr">
              <a:buNone/>
            </a:pPr>
            <a:r>
              <a:rPr lang="en-US" sz="4100" b="1" dirty="0"/>
              <a:t>They fix bugs discovered in designs</a:t>
            </a:r>
          </a:p>
          <a:p>
            <a:pPr marL="0" indent="0" algn="ctr">
              <a:buNone/>
            </a:pPr>
            <a:r>
              <a:rPr lang="en-US" sz="4100" b="1" dirty="0"/>
              <a:t>They offer protection from new threats that arise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C9AEFE-6EA9-0544-849F-3DE8510E42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559" y="411272"/>
            <a:ext cx="3091628" cy="179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63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cument 8">
            <a:extLst>
              <a:ext uri="{FF2B5EF4-FFF2-40B4-BE49-F238E27FC236}">
                <a16:creationId xmlns:a16="http://schemas.microsoft.com/office/drawing/2014/main" id="{5A3672AD-D857-6247-9F63-FCFC9A21F604}"/>
              </a:ext>
            </a:extLst>
          </p:cNvPr>
          <p:cNvSpPr/>
          <p:nvPr/>
        </p:nvSpPr>
        <p:spPr>
          <a:xfrm>
            <a:off x="0" y="0"/>
            <a:ext cx="9144000" cy="2563091"/>
          </a:xfrm>
          <a:prstGeom prst="flowChartDocument">
            <a:avLst/>
          </a:prstGeom>
          <a:solidFill>
            <a:schemeClr val="bg2">
              <a:lumMod val="75000"/>
              <a:alpha val="42000"/>
            </a:schemeClr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FE825C-E25F-1E44-BBF9-B54864039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9063" y="163512"/>
            <a:ext cx="4647378" cy="2044699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+mn-lt"/>
              </a:rPr>
              <a:t>Check for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48A4B-E314-924F-A01F-D3159CB3D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559" y="2563091"/>
            <a:ext cx="8008883" cy="3874497"/>
          </a:xfrm>
        </p:spPr>
        <p:txBody>
          <a:bodyPr anchor="t">
            <a:noAutofit/>
          </a:bodyPr>
          <a:lstStyle/>
          <a:p>
            <a:pPr marL="0" indent="0" algn="ctr">
              <a:spcAft>
                <a:spcPts val="2200"/>
              </a:spcAft>
              <a:buNone/>
            </a:pPr>
            <a:r>
              <a:rPr lang="en-US" sz="4400" b="1" dirty="0"/>
              <a:t>In Christ, We Should Check for Updates</a:t>
            </a:r>
            <a:r>
              <a:rPr lang="en-US" sz="3200" b="1" dirty="0"/>
              <a:t> </a:t>
            </a:r>
          </a:p>
          <a:p>
            <a:pPr marL="0" indent="0" algn="ctr">
              <a:buNone/>
            </a:pPr>
            <a:r>
              <a:rPr lang="en-US" sz="4000" b="1" dirty="0"/>
              <a:t>Personally, we should constantly update our faith through the unchanging gospel of Jesus Christ </a:t>
            </a:r>
            <a:r>
              <a:rPr lang="en-US" sz="3200" b="1" dirty="0"/>
              <a:t>(Acts 20:32; 2 Pet. 1:5-8)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C9AEFE-6EA9-0544-849F-3DE8510E42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559" y="411272"/>
            <a:ext cx="3091628" cy="179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57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cument 8">
            <a:extLst>
              <a:ext uri="{FF2B5EF4-FFF2-40B4-BE49-F238E27FC236}">
                <a16:creationId xmlns:a16="http://schemas.microsoft.com/office/drawing/2014/main" id="{5A3672AD-D857-6247-9F63-FCFC9A21F604}"/>
              </a:ext>
            </a:extLst>
          </p:cNvPr>
          <p:cNvSpPr/>
          <p:nvPr/>
        </p:nvSpPr>
        <p:spPr>
          <a:xfrm>
            <a:off x="0" y="0"/>
            <a:ext cx="9144000" cy="2563091"/>
          </a:xfrm>
          <a:prstGeom prst="flowChartDocument">
            <a:avLst/>
          </a:prstGeom>
          <a:solidFill>
            <a:schemeClr val="bg2">
              <a:lumMod val="75000"/>
              <a:alpha val="42000"/>
            </a:schemeClr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FE825C-E25F-1E44-BBF9-B54864039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9063" y="163512"/>
            <a:ext cx="4647378" cy="2044699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+mn-lt"/>
              </a:rPr>
              <a:t>Check for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48A4B-E314-924F-A01F-D3159CB3D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559" y="2788455"/>
            <a:ext cx="8008883" cy="3649133"/>
          </a:xfrm>
        </p:spPr>
        <p:txBody>
          <a:bodyPr anchor="t">
            <a:noAutofit/>
          </a:bodyPr>
          <a:lstStyle/>
          <a:p>
            <a:pPr marL="0" indent="0" algn="ctr">
              <a:spcAft>
                <a:spcPts val="2200"/>
              </a:spcAft>
              <a:buNone/>
            </a:pPr>
            <a:r>
              <a:rPr lang="en-US" sz="4600" b="1" dirty="0"/>
              <a:t>Updates Are Important in Modern Technology</a:t>
            </a:r>
            <a:r>
              <a:rPr lang="en-US" sz="3600" b="1" dirty="0"/>
              <a:t> </a:t>
            </a:r>
          </a:p>
          <a:p>
            <a:pPr marL="0" indent="0" algn="ctr">
              <a:buNone/>
            </a:pPr>
            <a:r>
              <a:rPr lang="en-US" sz="4100" b="1" dirty="0"/>
              <a:t>They are also a method of promoting sales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C9AEFE-6EA9-0544-849F-3DE8510E42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559" y="411272"/>
            <a:ext cx="3091628" cy="179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63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cument 8">
            <a:extLst>
              <a:ext uri="{FF2B5EF4-FFF2-40B4-BE49-F238E27FC236}">
                <a16:creationId xmlns:a16="http://schemas.microsoft.com/office/drawing/2014/main" id="{5A3672AD-D857-6247-9F63-FCFC9A21F604}"/>
              </a:ext>
            </a:extLst>
          </p:cNvPr>
          <p:cNvSpPr/>
          <p:nvPr/>
        </p:nvSpPr>
        <p:spPr>
          <a:xfrm>
            <a:off x="0" y="0"/>
            <a:ext cx="9144000" cy="2563091"/>
          </a:xfrm>
          <a:prstGeom prst="flowChartDocument">
            <a:avLst/>
          </a:prstGeom>
          <a:solidFill>
            <a:schemeClr val="bg2">
              <a:lumMod val="75000"/>
              <a:alpha val="42000"/>
            </a:schemeClr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FE825C-E25F-1E44-BBF9-B54864039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9063" y="163512"/>
            <a:ext cx="4647378" cy="2044699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+mn-lt"/>
              </a:rPr>
              <a:t>Check for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48A4B-E314-924F-A01F-D3159CB3D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559" y="2788455"/>
            <a:ext cx="8008883" cy="4069545"/>
          </a:xfrm>
        </p:spPr>
        <p:txBody>
          <a:bodyPr anchor="t">
            <a:noAutofit/>
          </a:bodyPr>
          <a:lstStyle/>
          <a:p>
            <a:pPr marL="0" indent="0" algn="ctr">
              <a:spcAft>
                <a:spcPts val="2200"/>
              </a:spcAft>
              <a:buNone/>
            </a:pPr>
            <a:r>
              <a:rPr lang="en-US" sz="4600" b="1" dirty="0"/>
              <a:t>Updates Are Important in Modern Technology</a:t>
            </a:r>
            <a:r>
              <a:rPr lang="en-US" sz="3600" b="1" dirty="0"/>
              <a:t> </a:t>
            </a:r>
          </a:p>
          <a:p>
            <a:pPr marL="0" indent="0" algn="ctr">
              <a:buNone/>
            </a:pPr>
            <a:r>
              <a:rPr lang="en-US" sz="3100" b="1" dirty="0"/>
              <a:t>They lead us to think the </a:t>
            </a:r>
            <a:r>
              <a:rPr lang="en-US" sz="3100" b="1"/>
              <a:t>new is </a:t>
            </a:r>
            <a:r>
              <a:rPr lang="en-US" sz="3100" b="1" dirty="0"/>
              <a:t>better</a:t>
            </a:r>
          </a:p>
          <a:p>
            <a:pPr marL="0" indent="0" algn="ctr">
              <a:buNone/>
            </a:pPr>
            <a:r>
              <a:rPr lang="en-US" sz="3100" b="1" dirty="0"/>
              <a:t>We don't want to get behind</a:t>
            </a:r>
          </a:p>
          <a:p>
            <a:pPr marL="0" indent="0" algn="ctr">
              <a:buNone/>
            </a:pPr>
            <a:r>
              <a:rPr lang="en-US" sz="3100" b="1" dirty="0"/>
              <a:t>We don't want to miss out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C9AEFE-6EA9-0544-849F-3DE8510E42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559" y="411272"/>
            <a:ext cx="3091628" cy="179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63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cument 8">
            <a:extLst>
              <a:ext uri="{FF2B5EF4-FFF2-40B4-BE49-F238E27FC236}">
                <a16:creationId xmlns:a16="http://schemas.microsoft.com/office/drawing/2014/main" id="{5A3672AD-D857-6247-9F63-FCFC9A21F604}"/>
              </a:ext>
            </a:extLst>
          </p:cNvPr>
          <p:cNvSpPr/>
          <p:nvPr/>
        </p:nvSpPr>
        <p:spPr>
          <a:xfrm>
            <a:off x="0" y="0"/>
            <a:ext cx="9144000" cy="2563091"/>
          </a:xfrm>
          <a:prstGeom prst="flowChartDocument">
            <a:avLst/>
          </a:prstGeom>
          <a:solidFill>
            <a:schemeClr val="bg2">
              <a:lumMod val="75000"/>
              <a:alpha val="42000"/>
            </a:schemeClr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FE825C-E25F-1E44-BBF9-B54864039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9063" y="163512"/>
            <a:ext cx="4647378" cy="2044699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+mn-lt"/>
              </a:rPr>
              <a:t>Check for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48A4B-E314-924F-A01F-D3159CB3D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559" y="2788455"/>
            <a:ext cx="8008883" cy="3649133"/>
          </a:xfrm>
        </p:spPr>
        <p:txBody>
          <a:bodyPr anchor="t">
            <a:noAutofit/>
          </a:bodyPr>
          <a:lstStyle/>
          <a:p>
            <a:pPr marL="0" indent="0" algn="ctr">
              <a:spcAft>
                <a:spcPts val="2200"/>
              </a:spcAft>
              <a:buNone/>
            </a:pPr>
            <a:r>
              <a:rPr lang="en-US" sz="4600" b="1" dirty="0"/>
              <a:t>In Faith, Do We Need Updates?</a:t>
            </a:r>
            <a:r>
              <a:rPr lang="en-US" sz="3600" b="1" dirty="0"/>
              <a:t> </a:t>
            </a:r>
          </a:p>
          <a:p>
            <a:pPr marL="0" indent="0" algn="ctr">
              <a:buNone/>
            </a:pPr>
            <a:r>
              <a:rPr lang="en-US" sz="4100" b="1" dirty="0"/>
              <a:t>There are no flaws in God's designs </a:t>
            </a:r>
            <a:r>
              <a:rPr lang="en-US" sz="3700" b="1" dirty="0"/>
              <a:t>(Jude 3; Eph. 1:3-10, 22-23)</a:t>
            </a:r>
          </a:p>
          <a:p>
            <a:pPr marL="0" indent="0" algn="ctr">
              <a:buNone/>
            </a:pPr>
            <a:r>
              <a:rPr lang="en-US" sz="4100" b="1" dirty="0"/>
              <a:t>God knew all potential threats </a:t>
            </a:r>
            <a:r>
              <a:rPr lang="en-US" sz="3700" b="1" dirty="0"/>
              <a:t>(Acts 15:18; Isa. 46:9-10; Psa. 33:11)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C9AEFE-6EA9-0544-849F-3DE8510E42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559" y="411272"/>
            <a:ext cx="3091628" cy="179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63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cument 8">
            <a:extLst>
              <a:ext uri="{FF2B5EF4-FFF2-40B4-BE49-F238E27FC236}">
                <a16:creationId xmlns:a16="http://schemas.microsoft.com/office/drawing/2014/main" id="{5A3672AD-D857-6247-9F63-FCFC9A21F604}"/>
              </a:ext>
            </a:extLst>
          </p:cNvPr>
          <p:cNvSpPr/>
          <p:nvPr/>
        </p:nvSpPr>
        <p:spPr>
          <a:xfrm>
            <a:off x="0" y="0"/>
            <a:ext cx="9144000" cy="2563091"/>
          </a:xfrm>
          <a:prstGeom prst="flowChartDocument">
            <a:avLst/>
          </a:prstGeom>
          <a:solidFill>
            <a:schemeClr val="bg2">
              <a:lumMod val="75000"/>
              <a:alpha val="42000"/>
            </a:schemeClr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FE825C-E25F-1E44-BBF9-B54864039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9063" y="163512"/>
            <a:ext cx="4647378" cy="2044699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+mn-lt"/>
              </a:rPr>
              <a:t>Check for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48A4B-E314-924F-A01F-D3159CB3D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559" y="2788455"/>
            <a:ext cx="8008883" cy="3649133"/>
          </a:xfrm>
        </p:spPr>
        <p:txBody>
          <a:bodyPr anchor="t">
            <a:noAutofit/>
          </a:bodyPr>
          <a:lstStyle/>
          <a:p>
            <a:pPr marL="0" indent="0" algn="ctr">
              <a:spcAft>
                <a:spcPts val="2200"/>
              </a:spcAft>
              <a:buNone/>
            </a:pPr>
            <a:r>
              <a:rPr lang="en-US" sz="4600" b="1" dirty="0"/>
              <a:t>In Faith, Do We Need Updates?</a:t>
            </a:r>
            <a:r>
              <a:rPr lang="en-US" sz="3600" b="1" dirty="0"/>
              <a:t> </a:t>
            </a:r>
          </a:p>
          <a:p>
            <a:pPr marL="0" indent="0" algn="ctr">
              <a:buNone/>
            </a:pPr>
            <a:r>
              <a:rPr lang="en-US" sz="4100" b="1" dirty="0"/>
              <a:t>The same thing that motivated sound faith in the beginning is still the proper motive for faith </a:t>
            </a:r>
            <a:r>
              <a:rPr lang="en-US" sz="3700" b="1" dirty="0"/>
              <a:t>(Rom. 1:16-17; Acts 2:38-39)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C9AEFE-6EA9-0544-849F-3DE8510E42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559" y="411272"/>
            <a:ext cx="3091628" cy="179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63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cument 8">
            <a:extLst>
              <a:ext uri="{FF2B5EF4-FFF2-40B4-BE49-F238E27FC236}">
                <a16:creationId xmlns:a16="http://schemas.microsoft.com/office/drawing/2014/main" id="{5A3672AD-D857-6247-9F63-FCFC9A21F604}"/>
              </a:ext>
            </a:extLst>
          </p:cNvPr>
          <p:cNvSpPr/>
          <p:nvPr/>
        </p:nvSpPr>
        <p:spPr>
          <a:xfrm>
            <a:off x="0" y="0"/>
            <a:ext cx="9144000" cy="2563091"/>
          </a:xfrm>
          <a:prstGeom prst="flowChartDocument">
            <a:avLst/>
          </a:prstGeom>
          <a:solidFill>
            <a:schemeClr val="bg2">
              <a:lumMod val="75000"/>
              <a:alpha val="42000"/>
            </a:schemeClr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FE825C-E25F-1E44-BBF9-B54864039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9063" y="163512"/>
            <a:ext cx="4647378" cy="2044699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+mn-lt"/>
              </a:rPr>
              <a:t>Check for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48A4B-E314-924F-A01F-D3159CB3D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559" y="2563091"/>
            <a:ext cx="8008883" cy="3874497"/>
          </a:xfrm>
        </p:spPr>
        <p:txBody>
          <a:bodyPr anchor="t">
            <a:noAutofit/>
          </a:bodyPr>
          <a:lstStyle/>
          <a:p>
            <a:pPr marL="0" indent="0" algn="ctr">
              <a:spcAft>
                <a:spcPts val="2200"/>
              </a:spcAft>
              <a:buNone/>
            </a:pPr>
            <a:r>
              <a:rPr lang="en-US" sz="4600" b="1" dirty="0"/>
              <a:t>In Technology, Updates are Not Always Beneficial</a:t>
            </a:r>
            <a:r>
              <a:rPr lang="en-US" sz="3600" b="1" dirty="0"/>
              <a:t> </a:t>
            </a:r>
          </a:p>
          <a:p>
            <a:pPr marL="0" indent="0" algn="ctr">
              <a:buNone/>
            </a:pPr>
            <a:r>
              <a:rPr lang="en-US" sz="3600" b="1" dirty="0"/>
              <a:t>They can cause some things to stop functioning</a:t>
            </a:r>
          </a:p>
          <a:p>
            <a:pPr marL="0" indent="0" algn="ctr">
              <a:buNone/>
            </a:pPr>
            <a:r>
              <a:rPr lang="en-US" sz="3600" b="1" dirty="0"/>
              <a:t>They can create conflicts with different devices and programs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C9AEFE-6EA9-0544-849F-3DE8510E42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559" y="411272"/>
            <a:ext cx="3091628" cy="179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243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cument 8">
            <a:extLst>
              <a:ext uri="{FF2B5EF4-FFF2-40B4-BE49-F238E27FC236}">
                <a16:creationId xmlns:a16="http://schemas.microsoft.com/office/drawing/2014/main" id="{5A3672AD-D857-6247-9F63-FCFC9A21F604}"/>
              </a:ext>
            </a:extLst>
          </p:cNvPr>
          <p:cNvSpPr/>
          <p:nvPr/>
        </p:nvSpPr>
        <p:spPr>
          <a:xfrm>
            <a:off x="0" y="0"/>
            <a:ext cx="9144000" cy="2563091"/>
          </a:xfrm>
          <a:prstGeom prst="flowChartDocument">
            <a:avLst/>
          </a:prstGeom>
          <a:solidFill>
            <a:schemeClr val="bg2">
              <a:lumMod val="75000"/>
              <a:alpha val="42000"/>
            </a:schemeClr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FE825C-E25F-1E44-BBF9-B54864039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9063" y="163512"/>
            <a:ext cx="4647378" cy="2044699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+mn-lt"/>
              </a:rPr>
              <a:t>Check for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48A4B-E314-924F-A01F-D3159CB3D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559" y="2563091"/>
            <a:ext cx="8008883" cy="3874497"/>
          </a:xfrm>
        </p:spPr>
        <p:txBody>
          <a:bodyPr anchor="t">
            <a:noAutofit/>
          </a:bodyPr>
          <a:lstStyle/>
          <a:p>
            <a:pPr marL="0" indent="0" algn="ctr">
              <a:spcAft>
                <a:spcPts val="2200"/>
              </a:spcAft>
              <a:buNone/>
            </a:pPr>
            <a:r>
              <a:rPr lang="en-US" sz="4600" b="1" dirty="0"/>
              <a:t>In Technology, Updates are Not Always Beneficial</a:t>
            </a:r>
            <a:r>
              <a:rPr lang="en-US" sz="3600" b="1" dirty="0"/>
              <a:t> </a:t>
            </a:r>
          </a:p>
          <a:p>
            <a:pPr marL="0" indent="0" algn="ctr">
              <a:buNone/>
            </a:pPr>
            <a:r>
              <a:rPr lang="en-US" sz="3600" b="1" dirty="0"/>
              <a:t>They can slow down a device</a:t>
            </a:r>
          </a:p>
          <a:p>
            <a:pPr marL="0" indent="0" algn="ctr">
              <a:buNone/>
            </a:pPr>
            <a:r>
              <a:rPr lang="en-US" sz="3600" b="1" dirty="0"/>
              <a:t>In some cases it is better not to update, than to constantly update.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C9AEFE-6EA9-0544-849F-3DE8510E42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559" y="411272"/>
            <a:ext cx="3091628" cy="179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04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cument 8">
            <a:extLst>
              <a:ext uri="{FF2B5EF4-FFF2-40B4-BE49-F238E27FC236}">
                <a16:creationId xmlns:a16="http://schemas.microsoft.com/office/drawing/2014/main" id="{5A3672AD-D857-6247-9F63-FCFC9A21F604}"/>
              </a:ext>
            </a:extLst>
          </p:cNvPr>
          <p:cNvSpPr/>
          <p:nvPr/>
        </p:nvSpPr>
        <p:spPr>
          <a:xfrm>
            <a:off x="0" y="0"/>
            <a:ext cx="9144000" cy="2563091"/>
          </a:xfrm>
          <a:prstGeom prst="flowChartDocument">
            <a:avLst/>
          </a:prstGeom>
          <a:solidFill>
            <a:schemeClr val="bg2">
              <a:lumMod val="75000"/>
              <a:alpha val="42000"/>
            </a:schemeClr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FE825C-E25F-1E44-BBF9-B54864039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9063" y="163512"/>
            <a:ext cx="4647378" cy="2044699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+mn-lt"/>
              </a:rPr>
              <a:t>Check for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48A4B-E314-924F-A01F-D3159CB3D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559" y="2563091"/>
            <a:ext cx="8008883" cy="3874497"/>
          </a:xfrm>
        </p:spPr>
        <p:txBody>
          <a:bodyPr anchor="t">
            <a:noAutofit/>
          </a:bodyPr>
          <a:lstStyle/>
          <a:p>
            <a:pPr marL="0" indent="0" algn="ctr">
              <a:spcAft>
                <a:spcPts val="2200"/>
              </a:spcAft>
              <a:buNone/>
            </a:pPr>
            <a:r>
              <a:rPr lang="en-US" sz="4400" b="1" dirty="0"/>
              <a:t>In Christ, We Should Check for Updates</a:t>
            </a:r>
            <a:r>
              <a:rPr lang="en-US" sz="3200" b="1" dirty="0"/>
              <a:t> </a:t>
            </a:r>
          </a:p>
          <a:p>
            <a:pPr marL="0" indent="0" algn="ctr">
              <a:buNone/>
            </a:pPr>
            <a:r>
              <a:rPr lang="en-US" sz="3600" b="1" dirty="0"/>
              <a:t>We should not imagine that faith and practice needs to be updated.</a:t>
            </a:r>
          </a:p>
          <a:p>
            <a:pPr marL="0" indent="0" algn="ctr">
              <a:buNone/>
            </a:pPr>
            <a:r>
              <a:rPr lang="en-US" sz="3600" b="1" dirty="0"/>
              <a:t>But, we should be on guard against efforts to update faith </a:t>
            </a:r>
            <a:r>
              <a:rPr lang="en-US" sz="3200" b="1" dirty="0"/>
              <a:t>(Gal. 1:6-9)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C9AEFE-6EA9-0544-849F-3DE8510E42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559" y="411272"/>
            <a:ext cx="3091628" cy="179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93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cument 8">
            <a:extLst>
              <a:ext uri="{FF2B5EF4-FFF2-40B4-BE49-F238E27FC236}">
                <a16:creationId xmlns:a16="http://schemas.microsoft.com/office/drawing/2014/main" id="{5A3672AD-D857-6247-9F63-FCFC9A21F604}"/>
              </a:ext>
            </a:extLst>
          </p:cNvPr>
          <p:cNvSpPr/>
          <p:nvPr/>
        </p:nvSpPr>
        <p:spPr>
          <a:xfrm>
            <a:off x="0" y="0"/>
            <a:ext cx="9144000" cy="2563091"/>
          </a:xfrm>
          <a:prstGeom prst="flowChartDocument">
            <a:avLst/>
          </a:prstGeom>
          <a:solidFill>
            <a:schemeClr val="bg2">
              <a:lumMod val="75000"/>
              <a:alpha val="42000"/>
            </a:schemeClr>
          </a:solidFill>
          <a:ln>
            <a:noFill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FE825C-E25F-1E44-BBF9-B54864039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9063" y="163512"/>
            <a:ext cx="4647378" cy="2044699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+mn-lt"/>
              </a:rPr>
              <a:t>Check for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48A4B-E314-924F-A01F-D3159CB3D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559" y="2563091"/>
            <a:ext cx="8008883" cy="3874497"/>
          </a:xfrm>
        </p:spPr>
        <p:txBody>
          <a:bodyPr anchor="t">
            <a:noAutofit/>
          </a:bodyPr>
          <a:lstStyle/>
          <a:p>
            <a:pPr marL="0" indent="0" algn="ctr">
              <a:spcAft>
                <a:spcPts val="2200"/>
              </a:spcAft>
              <a:buNone/>
            </a:pPr>
            <a:r>
              <a:rPr lang="en-US" sz="4400" b="1" dirty="0"/>
              <a:t>In Christ, We Should Check for Updates</a:t>
            </a:r>
            <a:r>
              <a:rPr lang="en-US" sz="3200" b="1" dirty="0"/>
              <a:t> </a:t>
            </a:r>
          </a:p>
          <a:p>
            <a:pPr marL="0" indent="0" algn="ctr">
              <a:buNone/>
            </a:pPr>
            <a:r>
              <a:rPr lang="en-US" sz="3600" b="1" dirty="0"/>
              <a:t>Faith in Christ is as applicable as when it was first born </a:t>
            </a:r>
            <a:r>
              <a:rPr lang="en-US" sz="3200" b="1" dirty="0"/>
              <a:t>(Heb. 13:8).</a:t>
            </a:r>
            <a:r>
              <a:rPr lang="en-US" sz="3600" b="1" dirty="0"/>
              <a:t>  </a:t>
            </a:r>
          </a:p>
          <a:p>
            <a:pPr marL="0" indent="0" algn="ctr">
              <a:buNone/>
            </a:pPr>
            <a:r>
              <a:rPr lang="en-US" sz="3600" b="1" dirty="0"/>
              <a:t>But, efforts to update it can disable it </a:t>
            </a:r>
            <a:r>
              <a:rPr lang="en-US" sz="3200" b="1" dirty="0"/>
              <a:t>(2 Tim. 4:1-5)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C9AEFE-6EA9-0544-849F-3DE8510E42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559" y="411272"/>
            <a:ext cx="3091628" cy="179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00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59</TotalTime>
  <Words>330</Words>
  <Application>Microsoft Macintosh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Celestial</vt:lpstr>
      <vt:lpstr>Check for Updates</vt:lpstr>
      <vt:lpstr>Check for Updates</vt:lpstr>
      <vt:lpstr>Check for Updates</vt:lpstr>
      <vt:lpstr>Check for Updates</vt:lpstr>
      <vt:lpstr>Check for Updates</vt:lpstr>
      <vt:lpstr>Check for Updates</vt:lpstr>
      <vt:lpstr>Check for Updates</vt:lpstr>
      <vt:lpstr>Check for Updates</vt:lpstr>
      <vt:lpstr>Check for Updates</vt:lpstr>
      <vt:lpstr>Check for Updates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12</cp:revision>
  <dcterms:created xsi:type="dcterms:W3CDTF">2019-11-23T04:56:48Z</dcterms:created>
  <dcterms:modified xsi:type="dcterms:W3CDTF">2019-11-25T03:24:04Z</dcterms:modified>
</cp:coreProperties>
</file>