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0"/>
  </p:notesMasterIdLst>
  <p:sldIdLst>
    <p:sldId id="323" r:id="rId2"/>
    <p:sldId id="324" r:id="rId3"/>
    <p:sldId id="331" r:id="rId4"/>
    <p:sldId id="332" r:id="rId5"/>
    <p:sldId id="325" r:id="rId6"/>
    <p:sldId id="326" r:id="rId7"/>
    <p:sldId id="327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2209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Commitment is an important part of maturity, faithfulness, and love.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We all have things to which we are deeply committed.</a:t>
            </a:r>
            <a:endParaRPr lang="en-US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304800"/>
            <a:ext cx="8686800" cy="1568172"/>
            <a:chOff x="152400" y="304800"/>
            <a:chExt cx="8686800" cy="156817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52400" y="418809"/>
              <a:ext cx="8686800" cy="145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a Stronger </a:t>
              </a: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Commitment to the Church</a:t>
              </a:r>
              <a:endParaRPr lang="en-US" sz="4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4495800"/>
            <a:ext cx="5943600" cy="189654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Family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Mate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Children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Job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Education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Country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When one obeys the gospel the Lord adds him or her to His “church” (Acts 2:37-41).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Those in Christ’s church universally identify themselves with a sound local church (Acts 9:26-28)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Those in fellowship with God are in fellowship with others in fellowship to God (1 John 1:1-3).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Those in this relationship should be devoted to one another—“Be devoted to one another in brotherly love; give preference to one another in honor” (Rom. 12:10).</a:t>
            </a:r>
            <a:endParaRPr lang="en-US" sz="27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Jesus valued this relationship on a par with his family in the flesh (Matt. 12:48-50).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800" b="1" dirty="0" smtClean="0"/>
              <a:t>It may be more important than our relationship with family in the flesh (Matt. 10:34-38).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3581400"/>
          </a:xfrm>
        </p:spPr>
        <p:txBody>
          <a:bodyPr anchor="ctr"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700" b="1" i="1" dirty="0" smtClean="0"/>
              <a:t>Our commitment to the Lord’s church reflects our commitment to Him.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700" b="1" i="1" dirty="0" smtClean="0"/>
              <a:t>Is our commitment what it should be?</a:t>
            </a:r>
            <a:r>
              <a:rPr lang="en-US" sz="3700" b="1" dirty="0" smtClean="0"/>
              <a:t> </a:t>
            </a:r>
            <a:endParaRPr lang="en-US" sz="37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Recognize the importance of the  church </a:t>
            </a:r>
            <a:r>
              <a:rPr lang="en-US" sz="2800" b="1" dirty="0" smtClean="0"/>
              <a:t>(Acts 20:28; Rev. 5:9-10)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Recognize your role in the church</a:t>
            </a:r>
            <a:r>
              <a:rPr lang="en-US" sz="2800" b="1" dirty="0" smtClean="0"/>
              <a:t> (Eph. 4:11-16)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/>
              <a:t>Don’t</a:t>
            </a:r>
            <a:r>
              <a:rPr lang="en-US" sz="3500" b="1" dirty="0" smtClean="0"/>
              <a:t> get priorities out of order </a:t>
            </a:r>
            <a:r>
              <a:rPr lang="en-US" sz="2800" b="1" dirty="0" smtClean="0"/>
              <a:t>(Mark 4:19; Phil. 3:7-11)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Hold stubbornly to your commitment</a:t>
            </a:r>
            <a:r>
              <a:rPr lang="en-US" sz="2800" b="1" dirty="0" smtClean="0"/>
              <a:t> (Heb. 3:5-6; 4:14; 10:23)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/>
              <a:t>Don’t</a:t>
            </a:r>
            <a:r>
              <a:rPr lang="en-US" sz="3500" b="1" dirty="0" smtClean="0"/>
              <a:t> let failures obscure identity </a:t>
            </a:r>
            <a:r>
              <a:rPr lang="en-US" sz="2800" b="1" dirty="0" smtClean="0"/>
              <a:t>(Phil. 3:12-14; John 21:15-17)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Be truly loving and forgiving</a:t>
            </a:r>
            <a:r>
              <a:rPr lang="en-US" sz="2800" b="1" dirty="0" smtClean="0"/>
              <a:t> (Col. 3:12-14; 1 John 3:16)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418809"/>
            <a:ext cx="8686800" cy="145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Stronger </a:t>
            </a: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Commitment to the Church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2195</TotalTime>
  <Words>374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122</cp:revision>
  <dcterms:created xsi:type="dcterms:W3CDTF">2019-04-01T00:35:16Z</dcterms:created>
  <dcterms:modified xsi:type="dcterms:W3CDTF">2019-04-01T00:35:30Z</dcterms:modified>
</cp:coreProperties>
</file>