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epentance (Olsen Park).001.jpeg" descr="Repentance (Olsen Park)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Repentance (Olsen Park).002.jpeg" descr="Repentance (Olsen Park)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epentance (Olsen Park).003.jpeg" descr="Repentance (Olsen Park)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Repentance (Olsen Park).004.jpeg" descr="Repentance (Olsen Park)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Repentance (Olsen Park).005.jpeg" descr="Repentance (Olsen Park)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Repentance (Olsen Park).006.jpeg" descr="Repentance (Olsen Park)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Repentance (Olsen Park).007.jpeg" descr="Repentance (Olsen Park)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Repentance (Olsen Park).008.jpeg" descr="Repentance (Olsen Park)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Repentance (Olsen Park).009.jpeg" descr="Repentance (Olsen Park)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