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The Challenge of Following Jesus (Olsen Park).001.jpeg" descr="The Challenge of Following Jesus (Olsen Park).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he Challenge of Following Jesus (Olsen Park).002.jpeg" descr="The Challenge of Following Jesus (Olsen Park).00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The Challenge of Following Jesus (Olsen Park).003.jpeg" descr="The Challenge of Following Jesus (Olsen Park).00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