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84" r:id="rId4"/>
    <p:sldMasterId id="2147483696" r:id="rId5"/>
    <p:sldMasterId id="2147483708" r:id="rId6"/>
    <p:sldMasterId id="2147483724" r:id="rId7"/>
    <p:sldMasterId id="2147483736" r:id="rId8"/>
    <p:sldMasterId id="2147483752" r:id="rId9"/>
    <p:sldMasterId id="2147483764" r:id="rId10"/>
  </p:sldMasterIdLst>
  <p:notesMasterIdLst>
    <p:notesMasterId r:id="rId19"/>
  </p:notesMasterIdLst>
  <p:sldIdLst>
    <p:sldId id="277" r:id="rId11"/>
    <p:sldId id="258" r:id="rId12"/>
    <p:sldId id="264" r:id="rId13"/>
    <p:sldId id="259" r:id="rId14"/>
    <p:sldId id="256" r:id="rId15"/>
    <p:sldId id="257" r:id="rId16"/>
    <p:sldId id="275" r:id="rId17"/>
    <p:sldId id="262" r:id="rId18"/>
  </p:sldIdLst>
  <p:sldSz cx="9144000" cy="6858000" type="screen4x3"/>
  <p:notesSz cx="6858000" cy="9144000"/>
  <p:embeddedFontLst>
    <p:embeddedFont>
      <p:font typeface="Rockwell Extra Bold" pitchFamily="18" charset="0"/>
      <p:bold r:id="rId20"/>
    </p:embeddedFont>
    <p:embeddedFont>
      <p:font typeface="Georgia" pitchFamily="18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FFCC"/>
    <a:srgbClr val="B2B2B2"/>
    <a:srgbClr val="00FF00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9" autoAdjust="0"/>
  </p:normalViewPr>
  <p:slideViewPr>
    <p:cSldViewPr snapToGrid="0">
      <p:cViewPr varScale="1">
        <p:scale>
          <a:sx n="61" d="100"/>
          <a:sy n="61" d="100"/>
        </p:scale>
        <p:origin x="-9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11082-0339-472F-947F-16CA34DB7EB9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B83AF-27DA-43FE-9E25-A3491F8A5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3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02B95-88C0-4668-8E38-F85354091C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588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94ADD-DC51-4656-9E5D-1BAEBC3BC7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20087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E9A09-B8F6-440C-B8FE-607871D0BF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5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02330-F187-498A-B078-3FDFC9CD1CB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37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BBB19-5214-40EF-A027-34E3AABAEAE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859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33904-CAAA-428D-9EFF-82C9A9271F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30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AFA79-10CA-4673-BBA4-6130B25AC6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193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4481A-DC1F-4454-9EEB-85F1413CD32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703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5758-6EDE-40A3-8219-5D42B5B3B8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07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C3A16-44C9-4F32-ADDA-41751F9F6F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42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5304E-1908-4BED-97E4-AF75EB1923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903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A0D5E-1A39-4809-A061-33909103E3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740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083EE-3E09-416A-AF5F-E04E347FCE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461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455AC-569A-45BB-BBAF-AD45F27818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13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B04B-2BF5-4AFE-9D67-3EB5A776FB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031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24F59-1FB7-4B94-8622-CEACD8765A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431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49E70-2713-4B12-9950-DC6969DE50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8459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C8B9-81C0-4AFF-9D81-295A23B1A4F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191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3FFC-9FA3-41A0-AFC9-450A7B6C90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7866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A002C-5729-43B2-809E-E1BBEFBC68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377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7C0A9-9CE2-4179-B157-703F001F21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9793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32CAC-6506-4CB2-BDF6-82C77C352D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2627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66DC8-8224-401D-8077-89C76B4BFE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765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9281B-CA6C-4EE1-81BC-7C203C132A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7219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798A-1E28-4847-8917-BA27B111F8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5652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6CDF3-F70E-4231-8157-A77210EE1E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6713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5593D-E0D4-447D-A0AF-F38899A3B4A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3929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BDC85-A725-43C3-A633-A722F52285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0143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F7EB1-FE0E-4B30-BF5C-343FFFF1E6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48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D3CE-4065-4D3B-9253-0EAA42D634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55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4420-1571-4B5F-B7BE-E7933F7E94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52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7CF22-636F-43ED-B63A-9422BC6D40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26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147B5-8E61-4B1A-A3A5-05D276F3EE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58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4DDC9-489B-47E6-AB22-02EB83EC57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5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D8DAD-5E24-4EE8-835C-26B08D50502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1731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EEA58-F520-48C6-AD2B-5DD7E0E56A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69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B6D3A-093B-4E74-B2C2-7A39596AE6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84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D8CF-FF01-4F71-91C6-0125E23FA7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0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B017-69CD-4B90-A765-B6DA6C9236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06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25E7-A50F-4C02-8B34-321107AF1E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0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C060-3972-4CCF-BD0A-0AED22D4C2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4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D0C7E-CCF2-4FB8-B50A-B5D44649F6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73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FDA3C-5A07-4A3C-B44D-32A694ED4A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1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1D4E4-2370-47CD-974B-CABE3E35A4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56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9EEB6-F9C2-4144-917F-62379B6FF3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4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10D7B-0899-47AE-8006-73107635E81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1517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CEA89-B70D-4EE3-B780-CF4A26F985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48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00628-B9BA-450E-BA7D-8AD4164734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27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8EB05-4C26-4043-B4A9-0ED26EA529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41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A9BA9-039B-4D51-86ED-8014D01855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64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96FAC-FF73-41F1-8518-97875F1200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12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4127D-DF21-4021-99BB-FF96368E10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64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538A-824E-4A1E-B966-CC1C504CF2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9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44AAE-03EB-4EA2-BEC9-F79D159B20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328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A0406-8050-4112-BA63-D799CDD848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5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A6AD-1CF8-43F6-8D8B-6D534DE145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2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7E5E-B574-4397-8FAB-3093EE4F54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17625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4EE01-3E14-4D02-B620-FC8F696D63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80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4C147-5E21-4CA4-BC6D-7D6F5A301F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00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9C4E8-0F59-4C94-A8EE-AF5EACAAC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54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D2665-4DD4-47FC-8D89-BA2DBB891B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85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D0631-3A3F-4D94-8099-7C8318B86D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25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32137-D0F5-4405-A174-BB4D56A2FE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50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56848-12FF-4304-8CD4-DCE323E3A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9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11F87-0E87-4A68-97A3-772E324C3C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35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7E1E1-3178-48B4-81F3-9A277E7B71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359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28123-30DA-4143-BBD4-EF2E4AE28C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4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0728A-91AB-48C1-A344-83F8815566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8019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41D2-CCED-40EC-8C6F-2C988B50F3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98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C1479-13A5-4991-864B-8AE4E46D15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44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823B6-3A98-4CFC-A558-94A7A6C3D8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97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0423-607A-44DC-A999-A141A5473B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471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D8784-C6F3-4EA5-A1AB-303D582350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933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4D03D-B57C-4D37-8FE2-C771F4856F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47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3FAD8-23E1-4E25-92CB-F381D9069A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386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7F5B6-75C6-4499-A726-CF5D2D5A74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64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07CC8-CF95-4285-8DD6-9DF9669B24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659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F0ADF-4B2B-4B83-BF7F-8B40DC34ED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7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3B276-B363-49B2-B576-55C7FAD44E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05745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792DD-8400-40E1-BE0E-86D36D8C14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145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42194-7387-42E0-AA2D-0F6A2E4E6A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91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22225-2280-47CB-BAC0-31F1D10F9B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993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9D4B6-D98E-4F7D-9646-386177DAE9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507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EBBC7-7D7A-4B4C-8EA4-DE3475B24A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643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E5C75-E3E6-4399-B478-C7EB132DDC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56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4AD15-5A43-4547-B035-F1894A370D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499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0A0B6-B70F-4311-85CD-39B01F0B27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752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BB9DF-1577-49E8-A831-B45F0D9C6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855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937DB-4408-402E-85B2-2313F6C205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901F-8747-4A73-8746-0E0C6A3F63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48347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66A0C-2B4E-4B38-A613-8082008324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01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11327-D12F-4C43-9FAB-2780E7C30C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905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0D53C-168B-474B-A39B-D153E26510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12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28171-7D7F-4014-9895-19B933718E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726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D542-3006-407E-9176-D6BA046B26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643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8FFB0-CF18-437B-BE03-EAD4B79251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768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7923A-3549-4833-B275-9A1752E770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579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BB276-A475-4D67-BBE3-D647945487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987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C062A-5BEF-4436-B5DB-8E8B7F1F73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9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F8F6A-989D-451B-A6A7-855C04CF22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1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6BBC58F-9B98-4227-937D-2433D2E0342D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167" name="Picture 143" descr="just hang on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B56E2B-4CBF-4643-B3FE-936CB5365778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460" name="Picture 100" descr="open before christmas 2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4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5F2FE24-5300-4A4D-A5F5-AD0CB793522F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4240" name="Picture 144" descr="just hang on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2A26C8A-241E-4203-9A60-071C5FA324AF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5440" name="Picture 80" descr="do not fall awa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FCF508-00F8-4EE8-90F6-F165C8A335AF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167" name="Picture 95" descr="confidence in christ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1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D9B002-70C2-4651-A222-06A31205C794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6" name="Picture 202" descr="hebrews 10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2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37AABF-8D7B-4163-A4D6-90FCC86CC399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1" name="Picture 14" descr="Throne of Grace_std_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68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D37369-9750-4C9F-A8A0-5CBDF0DD681B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5443" name="Picture 83" descr="never give up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DC8335-D189-452A-8D59-9ED6C5FE4FF5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28" name="Picture 204" descr="hebrews 11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763C0B-C4C4-423D-BCF6-38174B8551E5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5449" name="Picture 89" descr="1 corinthinas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3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86007" y="2590119"/>
            <a:ext cx="3491345" cy="172192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 txBox="1">
            <a:spLocks noChangeArrowheads="1"/>
          </p:cNvSpPr>
          <p:nvPr/>
        </p:nvSpPr>
        <p:spPr bwMode="auto">
          <a:xfrm>
            <a:off x="2564338" y="2710365"/>
            <a:ext cx="4045527" cy="226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8800" kern="0" dirty="0">
                <a:solidFill>
                  <a:srgbClr val="00FFFF"/>
                </a:solidFill>
                <a:latin typeface="Cheltenhm BdItHd BT" panose="02040703050705090403" pitchFamily="18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2918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6342" y="1784195"/>
            <a:ext cx="7705493" cy="208527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1836" y="1869069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Therefore, </a:t>
            </a:r>
            <a:r>
              <a:rPr lang="en-US" sz="3600" b="1" i="1" dirty="0">
                <a:solidFill>
                  <a:srgbClr val="00FF00"/>
                </a:solidFill>
                <a:latin typeface="Georgia" panose="02040502050405020303" pitchFamily="18" charset="0"/>
              </a:rPr>
              <a:t>do not throw away </a:t>
            </a:r>
            <a:r>
              <a:rPr lang="en-US" sz="3600" b="1" i="1" dirty="0">
                <a:solidFill>
                  <a:srgbClr val="00FFCC"/>
                </a:solidFill>
                <a:latin typeface="Georgia" panose="02040502050405020303" pitchFamily="18" charset="0"/>
              </a:rPr>
              <a:t>your confidence</a:t>
            </a: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</a:t>
            </a:r>
          </a:p>
          <a:p>
            <a:pPr algn="ctr">
              <a:lnSpc>
                <a:spcPts val="4800"/>
              </a:lnSpc>
            </a:pP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which has </a:t>
            </a:r>
            <a:r>
              <a:rPr lang="en-US" sz="3600" b="1" i="1" dirty="0">
                <a:solidFill>
                  <a:schemeClr val="bg1"/>
                </a:solidFill>
                <a:latin typeface="Georgia" panose="02040502050405020303" pitchFamily="18" charset="0"/>
              </a:rPr>
              <a:t>a great reward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400" y="535941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(35)</a:t>
            </a:r>
          </a:p>
        </p:txBody>
      </p:sp>
      <p:sp>
        <p:nvSpPr>
          <p:cNvPr id="5" name="TextBox 4"/>
          <p:cNvSpPr txBox="1"/>
          <p:nvPr/>
        </p:nvSpPr>
        <p:spPr>
          <a:xfrm rot="21379886">
            <a:off x="349406" y="449824"/>
            <a:ext cx="305171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neglect</a:t>
            </a:r>
            <a:endParaRPr lang="en-US" sz="4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7663">
            <a:off x="3702204" y="656682"/>
            <a:ext cx="513699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wavering hearts</a:t>
            </a:r>
            <a:endParaRPr lang="en-US" sz="4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09324">
            <a:off x="-55329" y="5488936"/>
            <a:ext cx="36315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sluggish</a:t>
            </a:r>
            <a:endParaRPr lang="en-US" sz="4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410349">
            <a:off x="3553530" y="5721870"/>
            <a:ext cx="36315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immature</a:t>
            </a:r>
            <a:endParaRPr lang="en-US" sz="4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030" y="144981"/>
            <a:ext cx="7822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EXAMPLES  OF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1101" y="5227244"/>
            <a:ext cx="37650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CC"/>
                </a:solidFill>
                <a:effectLst>
                  <a:reflection blurRad="12700" stA="28000" endPos="45000" dist="1000" dir="5400000" sy="-100000" algn="bl" rotWithShape="0"/>
                </a:effectLst>
                <a:latin typeface="Rockwell Extra Bold" panose="02060903040505020403" pitchFamily="18" charset="0"/>
              </a:rPr>
              <a:t>FAITH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6141" y="4973457"/>
            <a:ext cx="3757961" cy="1689407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22665" y="5012472"/>
            <a:ext cx="427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not of those who shrink back to destruction…</a:t>
            </a:r>
            <a:endParaRPr lang="en-US" sz="32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6342" y="1784195"/>
            <a:ext cx="7705493" cy="208527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1836" y="1869069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Therefore, </a:t>
            </a:r>
            <a:r>
              <a:rPr lang="en-US" sz="3600" b="1" i="1" dirty="0">
                <a:solidFill>
                  <a:srgbClr val="00FF00"/>
                </a:solidFill>
                <a:latin typeface="Georgia" panose="02040502050405020303" pitchFamily="18" charset="0"/>
              </a:rPr>
              <a:t>do not throw away </a:t>
            </a:r>
            <a:r>
              <a:rPr lang="en-US" sz="3600" b="1" i="1" dirty="0">
                <a:solidFill>
                  <a:srgbClr val="00FFCC"/>
                </a:solidFill>
                <a:latin typeface="Georgia" panose="02040502050405020303" pitchFamily="18" charset="0"/>
              </a:rPr>
              <a:t>your confidence</a:t>
            </a: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</a:t>
            </a:r>
          </a:p>
          <a:p>
            <a:pPr algn="ctr">
              <a:lnSpc>
                <a:spcPts val="4800"/>
              </a:lnSpc>
            </a:pP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which has </a:t>
            </a:r>
            <a:r>
              <a:rPr lang="en-US" sz="3600" b="1" i="1" dirty="0">
                <a:solidFill>
                  <a:schemeClr val="bg1"/>
                </a:solidFill>
                <a:latin typeface="Georgia" panose="02040502050405020303" pitchFamily="18" charset="0"/>
              </a:rPr>
              <a:t>a great reward </a:t>
            </a:r>
          </a:p>
        </p:txBody>
      </p:sp>
    </p:spTree>
    <p:extLst>
      <p:ext uri="{BB962C8B-B14F-4D97-AF65-F5344CB8AC3E}">
        <p14:creationId xmlns:p14="http://schemas.microsoft.com/office/powerpoint/2010/main" val="33610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438531" y="4092498"/>
            <a:ext cx="5965903" cy="524110"/>
          </a:xfrm>
          <a:prstGeom prst="roundRect">
            <a:avLst/>
          </a:prstGeom>
          <a:solidFill>
            <a:schemeClr val="tx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5867" y="4111703"/>
            <a:ext cx="6166625" cy="579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 b="1" dirty="0">
                <a:solidFill>
                  <a:schemeClr val="bg1"/>
                </a:solidFill>
                <a:latin typeface="Georgia" panose="02040502050405020303" pitchFamily="18" charset="0"/>
              </a:rPr>
              <a:t>CONFIDENCE IN HIM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78982" y="101604"/>
            <a:ext cx="5179742" cy="1113883"/>
          </a:xfrm>
          <a:prstGeom prst="round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83837" y="1640477"/>
            <a:ext cx="5564456" cy="1080424"/>
          </a:xfrm>
          <a:prstGeom prst="round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2551" y="6066279"/>
            <a:ext cx="7694341" cy="687659"/>
          </a:xfrm>
          <a:prstGeom prst="round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74873" y="5185317"/>
            <a:ext cx="4304371" cy="711200"/>
          </a:xfrm>
          <a:prstGeom prst="round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5875" y="122669"/>
            <a:ext cx="5423210" cy="10669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300" b="1" i="1" dirty="0">
                <a:solidFill>
                  <a:srgbClr val="FFFF00"/>
                </a:solidFill>
                <a:latin typeface="Georgia" panose="02040502050405020303" pitchFamily="18" charset="0"/>
              </a:rPr>
              <a:t>He is able to come to the aid of the tempted</a:t>
            </a:r>
            <a:endParaRPr lang="en-US" sz="33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137" y="6065810"/>
            <a:ext cx="7924800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 b="1" i="1" dirty="0">
                <a:solidFill>
                  <a:srgbClr val="00FF00"/>
                </a:solidFill>
                <a:latin typeface="Georgia" panose="02040502050405020303" pitchFamily="18" charset="0"/>
              </a:rPr>
              <a:t>ever lives to make intercession</a:t>
            </a:r>
            <a:endParaRPr lang="en-US" sz="36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1418" y="5168588"/>
            <a:ext cx="4360127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800" b="1" i="1" dirty="0">
                <a:solidFill>
                  <a:srgbClr val="00FFCC"/>
                </a:solidFill>
                <a:latin typeface="Georgia" panose="02040502050405020303" pitchFamily="18" charset="0"/>
              </a:rPr>
              <a:t>He sympathizes</a:t>
            </a:r>
            <a:endParaRPr lang="en-US" sz="38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708" y="1596485"/>
            <a:ext cx="5575609" cy="10669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300" b="1" i="1" dirty="0">
                <a:solidFill>
                  <a:srgbClr val="00FF00"/>
                </a:solidFill>
                <a:latin typeface="Georgia" panose="02040502050405020303" pitchFamily="18" charset="0"/>
              </a:rPr>
              <a:t>…to save forever those who draw near to Him</a:t>
            </a:r>
            <a:endParaRPr lang="en-US" sz="33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 animBg="1"/>
      <p:bldP spid="9" grpId="0" animBg="1"/>
      <p:bldP spid="8" grpId="0" animBg="1"/>
      <p:bldP spid="7" grpId="0" animBg="1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512" y="520397"/>
            <a:ext cx="3479180" cy="4151968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815" y="675893"/>
            <a:ext cx="34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i="1" dirty="0">
                <a:solidFill>
                  <a:srgbClr val="00FF00"/>
                </a:solidFill>
                <a:latin typeface="Georgia" panose="02040502050405020303" pitchFamily="18" charset="0"/>
              </a:rPr>
              <a:t>Therefore, </a:t>
            </a:r>
          </a:p>
          <a:p>
            <a:pPr algn="ctr">
              <a:lnSpc>
                <a:spcPts val="4800"/>
              </a:lnSpc>
            </a:pPr>
            <a:r>
              <a:rPr lang="en-US" sz="3600" b="1" i="1" dirty="0">
                <a:solidFill>
                  <a:srgbClr val="00FF00"/>
                </a:solidFill>
                <a:latin typeface="Georgia" panose="02040502050405020303" pitchFamily="18" charset="0"/>
              </a:rPr>
              <a:t>do not throw away your confidence,</a:t>
            </a:r>
          </a:p>
          <a:p>
            <a:pPr algn="ctr">
              <a:lnSpc>
                <a:spcPts val="4800"/>
              </a:lnSpc>
            </a:pPr>
            <a:r>
              <a:rPr lang="en-US" sz="3600" b="1" i="1" dirty="0">
                <a:solidFill>
                  <a:srgbClr val="00FF00"/>
                </a:solidFill>
                <a:latin typeface="Georgia" panose="02040502050405020303" pitchFamily="18" charset="0"/>
              </a:rPr>
              <a:t>which has a great reward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781" y="356853"/>
            <a:ext cx="8463776" cy="6140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5842" y="931128"/>
            <a:ext cx="6110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B2B2B2"/>
                </a:solidFill>
                <a:latin typeface="Georgia" panose="02040502050405020303" pitchFamily="18" charset="0"/>
              </a:rPr>
              <a:t>In the </a:t>
            </a:r>
          </a:p>
          <a:p>
            <a:pPr algn="ctr"/>
            <a:r>
              <a:rPr lang="en-US" sz="6000" b="1" i="1" dirty="0">
                <a:solidFill>
                  <a:srgbClr val="B2B2B2"/>
                </a:solidFill>
                <a:latin typeface="Georgia" panose="02040502050405020303" pitchFamily="18" charset="0"/>
              </a:rPr>
              <a:t>dark, dark place</a:t>
            </a:r>
          </a:p>
          <a:p>
            <a:pPr algn="ctr"/>
            <a:r>
              <a:rPr lang="en-US" sz="6000" b="1" i="1" dirty="0">
                <a:solidFill>
                  <a:srgbClr val="B2B2B2"/>
                </a:solidFill>
                <a:latin typeface="Georgia" panose="02040502050405020303" pitchFamily="18" charset="0"/>
              </a:rPr>
              <a:t>of giving up?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1927" y="316571"/>
            <a:ext cx="3999571" cy="579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000" dirty="0">
                <a:solidFill>
                  <a:schemeClr val="bg1"/>
                </a:solidFill>
                <a:latin typeface="Rockwell Extra Bold" panose="02060903040505020403" pitchFamily="18" charset="0"/>
              </a:rPr>
              <a:t>DESPITE…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838" y="5827751"/>
            <a:ext cx="5374888" cy="579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800" dirty="0">
                <a:latin typeface="Rockwell Extra Bold" panose="02060903040505020403" pitchFamily="18" charset="0"/>
              </a:rPr>
              <a:t>EVERY</a:t>
            </a:r>
            <a:r>
              <a:rPr 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THING!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7" grpId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82614"/>
            <a:ext cx="6477000" cy="61189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198" y="512345"/>
            <a:ext cx="626698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500" b="1" i="1" dirty="0">
                <a:solidFill>
                  <a:srgbClr val="FFFF00"/>
                </a:solidFill>
                <a:latin typeface="Georgia" panose="02040502050405020303" pitchFamily="18" charset="0"/>
              </a:rPr>
              <a:t>God seems far, far away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5840" y="1949612"/>
            <a:ext cx="463147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500" b="1" i="1" dirty="0">
                <a:solidFill>
                  <a:srgbClr val="FFFF00"/>
                </a:solidFill>
                <a:latin typeface="Georgia" panose="02040502050405020303" pitchFamily="18" charset="0"/>
              </a:rPr>
              <a:t>life is full of pain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2478" y="5468440"/>
            <a:ext cx="660152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marriage is not a fairy tale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6224" y="4779538"/>
            <a:ext cx="575403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5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the church is not utopia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5375" y="1216109"/>
            <a:ext cx="536373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500" b="1" i="1" dirty="0">
                <a:solidFill>
                  <a:srgbClr val="FFFF00"/>
                </a:solidFill>
                <a:latin typeface="Georgia" panose="02040502050405020303" pitchFamily="18" charset="0"/>
              </a:rPr>
              <a:t>heaven  unattainable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6683" y="2653375"/>
            <a:ext cx="54455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5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the journey is so long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7077" y="3378365"/>
            <a:ext cx="438986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500" b="1" i="1" dirty="0">
                <a:solidFill>
                  <a:srgbClr val="FFFF00"/>
                </a:solidFill>
                <a:latin typeface="Georgia" panose="02040502050405020303" pitchFamily="18" charset="0"/>
              </a:rPr>
              <a:t>sin is so inviting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2996" y="4092041"/>
            <a:ext cx="438986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500" b="1" i="1" dirty="0">
                <a:solidFill>
                  <a:srgbClr val="FFFF00"/>
                </a:solidFill>
                <a:latin typeface="Georgia" panose="02040502050405020303" pitchFamily="18" charset="0"/>
              </a:rPr>
              <a:t>worship is stale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4965" y="5887844"/>
            <a:ext cx="7683190" cy="99691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8836" y="536832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(36)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47492" y="1534532"/>
            <a:ext cx="7694341" cy="221227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9890" y="1741941"/>
            <a:ext cx="7467600" cy="1892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Therefore, </a:t>
            </a:r>
            <a:r>
              <a:rPr lang="en-US" sz="3600" b="1" i="1" dirty="0">
                <a:solidFill>
                  <a:srgbClr val="00FF00"/>
                </a:solidFill>
                <a:latin typeface="Georgia" panose="02040502050405020303" pitchFamily="18" charset="0"/>
              </a:rPr>
              <a:t>do not throw away </a:t>
            </a:r>
            <a:r>
              <a:rPr lang="en-US" sz="3600" b="1" i="1" dirty="0">
                <a:solidFill>
                  <a:srgbClr val="00FFCC"/>
                </a:solidFill>
                <a:latin typeface="Georgia" panose="02040502050405020303" pitchFamily="18" charset="0"/>
              </a:rPr>
              <a:t>your confidence</a:t>
            </a: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</a:t>
            </a:r>
          </a:p>
          <a:p>
            <a:pPr algn="ctr">
              <a:lnSpc>
                <a:spcPts val="4800"/>
              </a:lnSpc>
            </a:pP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which has </a:t>
            </a:r>
            <a:r>
              <a:rPr lang="en-US" sz="3600" b="1" i="1" dirty="0">
                <a:solidFill>
                  <a:srgbClr val="FFFFFF"/>
                </a:solidFill>
                <a:latin typeface="Georgia" panose="02040502050405020303" pitchFamily="18" charset="0"/>
              </a:rPr>
              <a:t>a great reward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400" y="535940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(35)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225" y="337015"/>
            <a:ext cx="801772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Do you possess this confidence?</a:t>
            </a:r>
            <a:endParaRPr lang="en-US" sz="3600" b="1" i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83" y="1574684"/>
            <a:ext cx="777240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For you have need of </a:t>
            </a:r>
            <a:r>
              <a:rPr lang="en-US" sz="3400" b="1" i="1" dirty="0">
                <a:solidFill>
                  <a:srgbClr val="FFFFFF"/>
                </a:solidFill>
                <a:latin typeface="Georgia" panose="02040502050405020303" pitchFamily="18" charset="0"/>
              </a:rPr>
              <a:t>endurance</a:t>
            </a:r>
            <a:r>
              <a:rPr lang="en-US" sz="3400" b="1" i="1" dirty="0">
                <a:solidFill>
                  <a:srgbClr val="00FFCC"/>
                </a:solidFill>
                <a:latin typeface="Georgia" panose="02040502050405020303" pitchFamily="18" charset="0"/>
              </a:rPr>
              <a:t>, </a:t>
            </a:r>
            <a:r>
              <a:rPr lang="en-US" sz="3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so that when you have done the </a:t>
            </a:r>
            <a:r>
              <a:rPr lang="en-US" sz="3400" b="1" i="1" dirty="0">
                <a:solidFill>
                  <a:srgbClr val="00FFCC"/>
                </a:solidFill>
                <a:latin typeface="Georgia" panose="02040502050405020303" pitchFamily="18" charset="0"/>
              </a:rPr>
              <a:t>will of God</a:t>
            </a:r>
            <a:r>
              <a:rPr lang="en-US" sz="3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 you may receive </a:t>
            </a:r>
            <a:r>
              <a:rPr lang="en-US" sz="3400" b="1" i="1" dirty="0">
                <a:solidFill>
                  <a:srgbClr val="00FF00"/>
                </a:solidFill>
                <a:latin typeface="Georgia" panose="02040502050405020303" pitchFamily="18" charset="0"/>
              </a:rPr>
              <a:t>what was promised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4604" y="6012329"/>
            <a:ext cx="756424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000" b="1" i="1" dirty="0">
                <a:solidFill>
                  <a:srgbClr val="FFFFFF"/>
                </a:solidFill>
                <a:latin typeface="Georgia" panose="02040502050405020303" pitchFamily="18" charset="0"/>
              </a:rPr>
              <a:t>Walking in the will of God?</a:t>
            </a:r>
          </a:p>
        </p:txBody>
      </p:sp>
    </p:spTree>
    <p:extLst>
      <p:ext uri="{BB962C8B-B14F-4D97-AF65-F5344CB8AC3E}">
        <p14:creationId xmlns:p14="http://schemas.microsoft.com/office/powerpoint/2010/main" val="12826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" grpId="0" animBg="1"/>
      <p:bldP spid="2" grpId="0"/>
      <p:bldP spid="2" grpId="1"/>
      <p:bldP spid="3" grpId="0"/>
      <p:bldP spid="3" grpId="1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5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202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Arial</vt:lpstr>
      <vt:lpstr>Rockwell Extra Bold</vt:lpstr>
      <vt:lpstr>Georgia</vt:lpstr>
      <vt:lpstr>Calibri</vt:lpstr>
      <vt:lpstr>Times New Roman</vt:lpstr>
      <vt:lpstr>Cheltenhm BdItHd BT</vt:lpstr>
      <vt:lpstr>ＭＳ Ｐゴシック</vt:lpstr>
      <vt:lpstr>Default Design</vt:lpstr>
      <vt:lpstr>Custom Design</vt:lpstr>
      <vt:lpstr>1_Custom Design</vt:lpstr>
      <vt:lpstr>2_Custom Design</vt:lpstr>
      <vt:lpstr>1_Default Design</vt:lpstr>
      <vt:lpstr>2_Default Design</vt:lpstr>
      <vt:lpstr>4_Custom Design</vt:lpstr>
      <vt:lpstr>4_Default Design</vt:lpstr>
      <vt:lpstr>6_Custom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Kyle Pope</cp:lastModifiedBy>
  <cp:revision>180</cp:revision>
  <dcterms:created xsi:type="dcterms:W3CDTF">2005-04-15T19:25:47Z</dcterms:created>
  <dcterms:modified xsi:type="dcterms:W3CDTF">2018-09-17T23:39:28Z</dcterms:modified>
</cp:coreProperties>
</file>