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22C16"/>
    <a:srgbClr val="0C788E"/>
    <a:srgbClr val="006666"/>
    <a:srgbClr val="0099CC"/>
    <a:srgbClr val="3366CC"/>
    <a:srgbClr val="660033"/>
    <a:srgbClr val="0033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323" autoAdjust="0"/>
    <p:restoredTop sz="94652" autoAdjust="0"/>
  </p:normalViewPr>
  <p:slideViewPr>
    <p:cSldViewPr>
      <p:cViewPr varScale="1">
        <p:scale>
          <a:sx n="99" d="100"/>
          <a:sy n="99" d="100"/>
        </p:scale>
        <p:origin x="-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3F20FC-02FB-6241-9CED-7CA2E934607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674B10-88A5-A741-B1DF-462C0F0FD0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4ABF47-79AA-6D46-9384-1B4378FDDB4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8206B3-1F56-7348-9A27-DFD72488A21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6ECF36-C96A-6E4E-AAA3-1D0546E1A67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C28071-3D73-7846-9632-A0A216983C8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DFC404-C3BB-B74A-886F-EC2F95A7B74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E8C30E-21FD-EA4D-AEC2-FC7FE23ABE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E50CCC-8A36-AA4F-8E0B-99AFE3D761D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356F7E-D570-8F4A-9F2B-B89C6E241E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69E49C-8F64-7F41-A492-0F9A37542A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C02C27-99C0-454D-AA8D-F2EBB8110B3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5832475" cy="647700"/>
          </a:xfrm>
        </p:spPr>
        <p:txBody>
          <a:bodyPr/>
          <a:lstStyle/>
          <a:p>
            <a:r>
              <a:rPr lang="es-UY" sz="5400" b="1" dirty="0" smtClean="0">
                <a:solidFill>
                  <a:srgbClr val="0000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Titus 2:11-14</a:t>
            </a:r>
            <a:endParaRPr lang="es-ES" sz="5400" b="1" dirty="0">
              <a:solidFill>
                <a:srgbClr val="000066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 bwMode="auto">
          <a:xfrm>
            <a:off x="2438400" y="1752600"/>
            <a:ext cx="388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82575" marR="0" lvl="0" indent="-2825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4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“Zealous for Good</a:t>
            </a:r>
            <a:r>
              <a:rPr kumimoji="0" lang="es-UY" sz="4100" b="1" i="1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Works”</a:t>
            </a:r>
            <a:endParaRPr kumimoji="0" lang="es-ES" sz="4100" b="1" i="1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46150"/>
          </a:xfrm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“Zealous for Good Works”</a:t>
            </a:r>
            <a:endParaRPr lang="en-US" b="1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500" b="1" dirty="0" smtClean="0"/>
              <a:t>Zealous Towards What?</a:t>
            </a:r>
          </a:p>
          <a:p>
            <a:r>
              <a:rPr lang="en-US" dirty="0" smtClean="0"/>
              <a:t>“Good works” (Col. 1:9-12; Titus 3:1-2)</a:t>
            </a:r>
          </a:p>
          <a:p>
            <a:r>
              <a:rPr lang="en-US" dirty="0" smtClean="0"/>
              <a:t>“Work of faith” (1 Th. 1:2-4; Rom. 10:17)</a:t>
            </a:r>
          </a:p>
          <a:p>
            <a:r>
              <a:rPr lang="en-US" dirty="0" smtClean="0"/>
              <a:t>Things opposed to “works of darkness”</a:t>
            </a:r>
          </a:p>
          <a:p>
            <a:pPr indent="3175">
              <a:buNone/>
            </a:pPr>
            <a:r>
              <a:rPr lang="en-US" dirty="0" smtClean="0"/>
              <a:t> (Rom. 13:11-14)</a:t>
            </a:r>
          </a:p>
          <a:p>
            <a:r>
              <a:rPr lang="en-US" dirty="0" smtClean="0"/>
              <a:t>The example of Jesus (Acts 10:36-38)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46150"/>
          </a:xfrm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“Zealous for Good Works”</a:t>
            </a:r>
            <a:endParaRPr lang="en-US" b="1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144963"/>
          </a:xfrm>
        </p:spPr>
        <p:txBody>
          <a:bodyPr/>
          <a:lstStyle/>
          <a:p>
            <a:pPr algn="ctr">
              <a:spcAft>
                <a:spcPts val="1800"/>
              </a:spcAft>
              <a:buNone/>
            </a:pPr>
            <a:r>
              <a:rPr lang="en-US" sz="3500" b="1" dirty="0" smtClean="0"/>
              <a:t>What is the Attitude of the Zealous?</a:t>
            </a:r>
          </a:p>
          <a:p>
            <a:r>
              <a:rPr lang="en-US" dirty="0" smtClean="0"/>
              <a:t>“Heartily as to the Lord” (Col. 3:22-24)</a:t>
            </a:r>
          </a:p>
          <a:p>
            <a:r>
              <a:rPr lang="en-US" dirty="0" smtClean="0"/>
              <a:t>“Do it with your might” (Eccl. 9:9-10)</a:t>
            </a:r>
          </a:p>
          <a:p>
            <a:r>
              <a:rPr lang="en-US" dirty="0" smtClean="0"/>
              <a:t>Not “lukewarm” (Rev. 3:14-22)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46150"/>
          </a:xfrm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“Zealous for Good Works”</a:t>
            </a:r>
            <a:endParaRPr lang="en-US" b="1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4068763"/>
          </a:xfrm>
        </p:spPr>
        <p:txBody>
          <a:bodyPr/>
          <a:lstStyle/>
          <a:p>
            <a:pPr algn="ctr">
              <a:spcAft>
                <a:spcPts val="1800"/>
              </a:spcAft>
              <a:buNone/>
            </a:pPr>
            <a:r>
              <a:rPr lang="en-US" sz="3500" b="1" dirty="0" smtClean="0"/>
              <a:t>How May We Attain This Zeal?</a:t>
            </a:r>
          </a:p>
          <a:p>
            <a:r>
              <a:rPr lang="en-US" dirty="0" smtClean="0"/>
              <a:t>“Who gave Himself for us” (Titus 2:14)</a:t>
            </a:r>
          </a:p>
          <a:p>
            <a:r>
              <a:rPr lang="en-US" dirty="0" smtClean="0"/>
              <a:t>“He first loved us” (1 John 4:17-19)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4947</TotalTime>
  <Words>193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Titus 2:11-14</vt:lpstr>
      <vt:lpstr>“Zealous for Good Works”</vt:lpstr>
      <vt:lpstr>“Zealous for Good Works”</vt:lpstr>
      <vt:lpstr>“Zealous for Good Works”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Kyle Pope</cp:lastModifiedBy>
  <cp:revision>726</cp:revision>
  <dcterms:created xsi:type="dcterms:W3CDTF">2017-08-20T20:50:54Z</dcterms:created>
  <dcterms:modified xsi:type="dcterms:W3CDTF">2017-08-20T20:51:08Z</dcterms:modified>
</cp:coreProperties>
</file>