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3" r:id="rId1"/>
  </p:sldMasterIdLst>
  <p:notesMasterIdLst>
    <p:notesMasterId r:id="rId24"/>
  </p:notesMasterIdLst>
  <p:sldIdLst>
    <p:sldId id="256" r:id="rId2"/>
    <p:sldId id="257" r:id="rId3"/>
    <p:sldId id="26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68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8F6DE6-A96A-1C4A-95FA-1A47752B7F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13EB0-21CB-0F4C-BFDD-AF65F854E05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A1CB-EC91-0F40-804C-313CC7A2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D9360-E3ED-B942-937B-9DBBDBBE0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AB1ED-BC58-3A4F-8AB6-1C76DC009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62B2C-D89B-9C4E-8E69-412D3D152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24E76-24C4-994A-AC5B-B1FB85600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5EEC1-CAA8-D242-BFB2-17C3DDD54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0B04-4082-F744-89DF-8A5B5FDC1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9E907-2B6A-3243-A394-EDF478AC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CE7BB-F978-8843-8E14-D693AB865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7549A-E6DE-B342-9749-E6DFF7787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344B6-C7D7-2A44-B65E-AC9D3056A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CD46133-E94D-8F4C-98C0-5E19F8342A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The Rumour About Jesus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858000" cy="1981200"/>
          </a:xfrm>
        </p:spPr>
        <p:txBody>
          <a:bodyPr/>
          <a:lstStyle/>
          <a:p>
            <a:pPr eaLnBrk="1" hangingPunct="1"/>
            <a:r>
              <a:rPr lang="en-US" sz="3200" b="1"/>
              <a:t>Luke 7:17</a:t>
            </a:r>
          </a:p>
          <a:p>
            <a:pPr eaLnBrk="1" hangingPunct="1"/>
            <a:r>
              <a:rPr lang="en-US" b="1" i="1"/>
              <a:t>“And this rumour of him went forth throughout all Judaea, and throughout all the region round about.”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Jesus’ Response To Simon – Luke 7:40-47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44</a:t>
            </a:r>
            <a:r>
              <a:rPr lang="en-US" sz="2600"/>
              <a:t> And he turned to the woman, and said unto Simon, Seest thou this woman? I entered into thine house, thou gavest me no water for my feet: but she hath washed my feet with tears, and wiped </a:t>
            </a:r>
            <a:r>
              <a:rPr lang="en-US" sz="2600" i="1"/>
              <a:t>them </a:t>
            </a:r>
            <a:r>
              <a:rPr lang="en-US" sz="2600"/>
              <a:t>with the hairs of her head.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45</a:t>
            </a:r>
            <a:r>
              <a:rPr lang="en-US" sz="2600"/>
              <a:t> Thou gavest me no kiss: but this woman since the time I came in hath not ceased to kiss my feet.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46</a:t>
            </a:r>
            <a:r>
              <a:rPr lang="en-US" sz="2600"/>
              <a:t> My head with oil thou didst not anoint: but this woman hath anointed my feet with ointment.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47</a:t>
            </a:r>
            <a:r>
              <a:rPr lang="en-US" sz="2600"/>
              <a:t> Wherefore I say unto thee, Her sins, which are many, are forgiven; for she loved much: but to whom little is forgiven, </a:t>
            </a:r>
            <a:r>
              <a:rPr lang="en-US" sz="2600" i="1"/>
              <a:t>the same </a:t>
            </a:r>
            <a:r>
              <a:rPr lang="en-US" sz="2600"/>
              <a:t>loveth little.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Jesus Used Simon’s Criteria To Prove That The Rumour Was True!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b="1" u="sng"/>
              <a:t>The Rumour</a:t>
            </a:r>
            <a:r>
              <a:rPr lang="en-US"/>
              <a:t>: “That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great prophet</a:t>
            </a:r>
            <a:r>
              <a:rPr lang="en-US"/>
              <a:t> is risen up among us.” – </a:t>
            </a:r>
            <a:r>
              <a:rPr lang="en-US" b="1"/>
              <a:t>Luk 7:16</a:t>
            </a:r>
          </a:p>
          <a:p>
            <a:pPr eaLnBrk="1" hangingPunct="1"/>
            <a:r>
              <a:rPr lang="en-US" b="1" u="sng"/>
              <a:t>Simon’s Criteria</a:t>
            </a:r>
            <a:r>
              <a:rPr lang="en-US"/>
              <a:t>: “This man,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he were a prophet, would know</a:t>
            </a:r>
            <a:r>
              <a:rPr lang="en-US"/>
              <a:t> who and what manner of woman this is that toucheth him: for she is a sinner.” – </a:t>
            </a:r>
            <a:r>
              <a:rPr lang="en-US" b="1"/>
              <a:t>Luk 7:39</a:t>
            </a:r>
          </a:p>
          <a:p>
            <a:pPr eaLnBrk="1" hangingPunct="1"/>
            <a:r>
              <a:rPr lang="en-US" b="1" u="sng"/>
              <a:t>Jesus Proof</a:t>
            </a:r>
            <a:r>
              <a:rPr lang="en-US"/>
              <a:t>: “Wherefore I say unto thee,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 sins, which are many</a:t>
            </a:r>
            <a:r>
              <a:rPr lang="en-US"/>
              <a:t>, are forgiven; for she loved much: but to whom little is forgiven, </a:t>
            </a:r>
            <a:r>
              <a:rPr lang="en-US" i="1"/>
              <a:t>the same </a:t>
            </a:r>
            <a:r>
              <a:rPr lang="en-US"/>
              <a:t>loveth little.” – </a:t>
            </a:r>
            <a:r>
              <a:rPr lang="en-US" b="1"/>
              <a:t>Luk 7:47</a:t>
            </a:r>
          </a:p>
          <a:p>
            <a:pPr eaLnBrk="1" hangingPunct="1"/>
            <a:r>
              <a:rPr lang="en-US" b="1" u="sng"/>
              <a:t>Conclusion</a:t>
            </a:r>
            <a:r>
              <a:rPr lang="en-US"/>
              <a:t>: A great prophet is risen indeed!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Jesus Proved That The Rumour About Him Was True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/>
              <a:t>By proving to Simon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“That a great prophet is risen up among us,”</a:t>
            </a:r>
            <a:r>
              <a:rPr lang="en-US" sz="3200"/>
              <a:t> Jesus </a:t>
            </a:r>
            <a:r>
              <a:rPr lang="en-US" sz="3200" i="1" u="sng"/>
              <a:t>also</a:t>
            </a:r>
            <a:r>
              <a:rPr lang="en-US" sz="3200"/>
              <a:t> proved the second part of that rumour as true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“That God hath visited his people.”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u="sng"/>
              <a:t>Question:</a:t>
            </a:r>
            <a:r>
              <a:rPr lang="en-US" sz="3200"/>
              <a:t> </a:t>
            </a:r>
            <a:r>
              <a:rPr lang="en-US" sz="3200" i="1" u="sng"/>
              <a:t>How</a:t>
            </a:r>
            <a:r>
              <a:rPr lang="en-US" sz="3200"/>
              <a:t> did Jesus prove “That God hath visited his people?”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u="sng"/>
              <a:t>Answer:</a:t>
            </a:r>
            <a:r>
              <a:rPr lang="en-US" sz="3200"/>
              <a:t> By </a:t>
            </a:r>
            <a:r>
              <a:rPr lang="en-US" sz="3200" i="1" u="sng"/>
              <a:t>personally</a:t>
            </a:r>
            <a:r>
              <a:rPr lang="en-US" sz="3200"/>
              <a:t> doing what only God can do!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Luke 7:39 – “Now when </a:t>
            </a:r>
            <a:r>
              <a:rPr lang="en-US" b="1" u="sng"/>
              <a:t>the Pharisee</a:t>
            </a:r>
            <a:r>
              <a:rPr lang="en-US"/>
              <a:t> which had bidden him saw </a:t>
            </a:r>
            <a:r>
              <a:rPr lang="en-US" i="1"/>
              <a:t>it</a:t>
            </a:r>
            <a:r>
              <a:rPr lang="en-US"/>
              <a:t>, he </a:t>
            </a:r>
            <a:r>
              <a:rPr lang="en-US" b="1"/>
              <a:t>spake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within</a:t>
            </a:r>
            <a:r>
              <a:rPr lang="en-US" b="1"/>
              <a:t> himself</a:t>
            </a:r>
            <a:r>
              <a:rPr lang="en-US"/>
              <a:t>, saying, This man, if he were a prophet, would have known who and what manner of woman </a:t>
            </a:r>
            <a:r>
              <a:rPr lang="en-US" i="1"/>
              <a:t>this is </a:t>
            </a:r>
            <a:r>
              <a:rPr lang="en-US"/>
              <a:t>that toucheth him: for she is a sinner.</a:t>
            </a:r>
          </a:p>
          <a:p>
            <a:pPr eaLnBrk="1" hangingPunct="1"/>
            <a:r>
              <a:rPr lang="en-US" b="1" u="sng"/>
              <a:t>Observe!!!</a:t>
            </a:r>
            <a:r>
              <a:rPr lang="en-US"/>
              <a:t> What Simon the Pharisee spoke was only spoken </a:t>
            </a:r>
            <a:r>
              <a:rPr lang="en-US" b="1" i="1" u="sng"/>
              <a:t>within</a:t>
            </a:r>
            <a:r>
              <a:rPr lang="en-US"/>
              <a:t> himself – this was </a:t>
            </a:r>
            <a:r>
              <a:rPr lang="en-US" u="sng"/>
              <a:t>not</a:t>
            </a:r>
            <a:r>
              <a:rPr lang="en-US"/>
              <a:t> spoken to Jesus, and </a:t>
            </a:r>
            <a:r>
              <a:rPr lang="en-US" u="sng"/>
              <a:t>not</a:t>
            </a:r>
            <a:r>
              <a:rPr lang="en-US"/>
              <a:t> spoken to the others who were at the table eating.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/>
              <a:t>Luke 7:39 – “… </a:t>
            </a:r>
            <a:r>
              <a:rPr lang="en-US" b="1"/>
              <a:t>the Pharisee</a:t>
            </a:r>
            <a:r>
              <a:rPr lang="en-US"/>
              <a:t> … </a:t>
            </a:r>
            <a:r>
              <a:rPr lang="en-US" b="1"/>
              <a:t>spake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within</a:t>
            </a:r>
            <a:r>
              <a:rPr lang="en-US" b="1"/>
              <a:t> himself…</a:t>
            </a:r>
            <a:r>
              <a:rPr lang="en-US"/>
              <a:t>” but, Jesus </a:t>
            </a:r>
            <a:r>
              <a:rPr lang="en-US" u="sng"/>
              <a:t>knew</a:t>
            </a:r>
            <a:r>
              <a:rPr lang="en-US"/>
              <a:t> what Simon “spake within himself” as evidenced by his response to Simon –  Luk 7:40-47.</a:t>
            </a:r>
          </a:p>
          <a:p>
            <a:pPr eaLnBrk="1" hangingPunct="1"/>
            <a:r>
              <a:rPr lang="en-US"/>
              <a:t>When Jesus told Simon, in regard to the woman, 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“Her sins…are many…”</a:t>
            </a:r>
            <a:r>
              <a:rPr lang="en-US"/>
              <a:t> Jesus proved to Simon that he knew…</a:t>
            </a:r>
          </a:p>
          <a:p>
            <a:pPr lvl="1" eaLnBrk="1" hangingPunct="1"/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“who and what manner of woman she is.”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what Simon 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“spake within himself.”</a:t>
            </a:r>
          </a:p>
          <a:p>
            <a:pPr eaLnBrk="1" hangingPunct="1"/>
            <a:r>
              <a:rPr lang="en-US" b="1" u="sng"/>
              <a:t>Question:</a:t>
            </a:r>
            <a:r>
              <a:rPr lang="en-US"/>
              <a:t> How did Jesus know these things?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When Jesus said,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“Her sins, which are many…”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/>
              <a:t>he proved to Simon that he knew…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“who and what manner of woman she is.”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what Simon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“spake within himself.”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/>
              <a:t>Question:</a:t>
            </a:r>
            <a:r>
              <a:rPr lang="en-US"/>
              <a:t> How did Jesus know these things?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/>
              <a:t>The woman told him of her life of sin?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/>
              <a:t>Simon told him what he said?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/>
              <a:t>Other witnesses testified?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/>
              <a:t>Answer:</a:t>
            </a:r>
            <a:r>
              <a:rPr lang="en-US"/>
              <a:t> </a:t>
            </a:r>
            <a:r>
              <a:rPr lang="en-US" b="1" i="1"/>
              <a:t>“…because he knew all (men), And needed not that any should testify of man: for he knew what was in man.”</a:t>
            </a:r>
            <a:r>
              <a:rPr lang="en-US" b="1"/>
              <a:t>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 2:24-25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“He knew what was in man.” –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2:25b</a:t>
            </a:r>
          </a:p>
          <a:p>
            <a:pPr lvl="1" eaLnBrk="1" hangingPunct="1"/>
            <a:r>
              <a:rPr lang="en-US" b="1" i="1"/>
              <a:t>He knew the words which Simon “spake within himself.” –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 7:39</a:t>
            </a:r>
          </a:p>
          <a:p>
            <a:pPr lvl="1" eaLnBrk="1" hangingPunct="1"/>
            <a:r>
              <a:rPr lang="en-US" b="1" i="1"/>
              <a:t>He knew of the woman’s sins, which were many. –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 7:47</a:t>
            </a:r>
          </a:p>
          <a:p>
            <a:pPr lvl="1" eaLnBrk="1" hangingPunct="1"/>
            <a:r>
              <a:rPr lang="en-US" b="1" i="1"/>
              <a:t>He knew Nathanael’s character</a:t>
            </a:r>
            <a:r>
              <a:rPr lang="en-US" b="1"/>
              <a:t>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John1:47</a:t>
            </a:r>
          </a:p>
          <a:p>
            <a:pPr lvl="1" eaLnBrk="1" hangingPunct="1"/>
            <a:r>
              <a:rPr lang="en-US" b="1" i="1"/>
              <a:t>He knew the Samaritan woman’s personal life – past and present.</a:t>
            </a:r>
            <a:r>
              <a:rPr lang="en-US" b="1"/>
              <a:t>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4:16-18, 29</a:t>
            </a:r>
          </a:p>
          <a:p>
            <a:pPr lvl="1" eaLnBrk="1" hangingPunct="1"/>
            <a:r>
              <a:rPr lang="en-US" b="1" i="1"/>
              <a:t>He knew Peter’s thoughts.</a:t>
            </a:r>
            <a:r>
              <a:rPr lang="en-US" b="1"/>
              <a:t>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 17:24-26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/>
              <a:t>“He knew what was in man.”</a:t>
            </a:r>
            <a:r>
              <a:rPr lang="en-US" b="1"/>
              <a:t> – John 2:25b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“for the LORD seeth not as man seeth; for man looketh on the outward appearance, but the LORD looketh on the heart.</a:t>
            </a:r>
            <a:r>
              <a:rPr lang="en-US" sz="2400" i="1"/>
              <a:t> – </a:t>
            </a:r>
            <a:r>
              <a:rPr lang="en-US" sz="2400" b="1"/>
              <a:t>1 Sam 16:7</a:t>
            </a:r>
            <a:endParaRPr lang="en-US" sz="2400" b="1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“for thou, even thou only, knoweth the hearts of all the children of men.” </a:t>
            </a:r>
            <a:r>
              <a:rPr lang="en-US" sz="2400" b="1"/>
              <a:t>– 1 Kgs 8:39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“Thou, Lord, which knowest the hearts of all men…”</a:t>
            </a:r>
            <a:r>
              <a:rPr lang="en-US" sz="2400" b="1" i="1"/>
              <a:t> </a:t>
            </a:r>
            <a:r>
              <a:rPr lang="en-US" sz="2400" b="1"/>
              <a:t>– Acts 1:29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am he which searcheth the reins and hearts:”</a:t>
            </a:r>
            <a:r>
              <a:rPr lang="en-US" sz="2400"/>
              <a:t> </a:t>
            </a:r>
            <a:r>
              <a:rPr lang="en-US" sz="2400" b="1"/>
              <a:t>– Rev 2:23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b="1"/>
              <a:t>Jesus knew by his own Divine power and knowledge what was in man. Therefore, the rumour about him was true!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295400" y="2209800"/>
            <a:ext cx="65532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 i="1"/>
              <a:t>“That God hath visited his</a:t>
            </a:r>
          </a:p>
          <a:p>
            <a:pPr algn="ctr"/>
            <a:r>
              <a:rPr lang="en-US" sz="3200" b="1" i="1"/>
              <a:t>people” </a:t>
            </a:r>
            <a:r>
              <a:rPr lang="en-US" sz="3200" b="1"/>
              <a:t>in the person of</a:t>
            </a:r>
          </a:p>
          <a:p>
            <a:pPr algn="ctr"/>
            <a:r>
              <a:rPr lang="en-US" sz="3200" b="1"/>
              <a:t>Jesus of Nazareth!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Did What Only God Can Do!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Jesus forgave the woman in the presence of Simon and the others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 7:47-48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“And they that sat at meat with him began to say within themselves,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 is this that forgiveth sins also?”</a:t>
            </a:r>
            <a:r>
              <a:rPr lang="en-US"/>
              <a:t> – </a:t>
            </a:r>
            <a:r>
              <a:rPr lang="en-US" b="1"/>
              <a:t>Luk 7:49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Jesus forgave the paralytic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 5:20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“And the scribes and the Pharisees began to reason, saying, Who is this which speaketh blasphemies?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 can forgive sins, but God alone?</a:t>
            </a:r>
            <a:r>
              <a:rPr lang="en-US"/>
              <a:t> – </a:t>
            </a:r>
            <a:r>
              <a:rPr lang="en-US" b="1"/>
              <a:t>Luk 5:21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u="sng"/>
              <a:t>Exactly!</a:t>
            </a:r>
            <a:r>
              <a:rPr lang="en-US"/>
              <a:t> Jesus exercised his Divine prerogative to forgive sins, thereby proving that the rumour about him was true!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295400" y="2209800"/>
            <a:ext cx="65532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 i="1"/>
              <a:t>“That God hath visited his</a:t>
            </a:r>
          </a:p>
          <a:p>
            <a:pPr algn="ctr"/>
            <a:r>
              <a:rPr lang="en-US" sz="3200" b="1" i="1"/>
              <a:t>people” </a:t>
            </a:r>
            <a:r>
              <a:rPr lang="en-US" sz="3200" b="1"/>
              <a:t>in the person of</a:t>
            </a:r>
          </a:p>
          <a:p>
            <a:pPr algn="ctr"/>
            <a:r>
              <a:rPr lang="en-US" sz="3200" b="1"/>
              <a:t>Jesus of Nazareth!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God, In the Person of Jesus of Nazareth, Visited His People!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“In the beginning was the Word, and the Word was with God, and </a:t>
            </a:r>
            <a:r>
              <a:rPr lang="en-US" u="sng"/>
              <a:t>the Word was God</a:t>
            </a:r>
            <a:r>
              <a:rPr lang="en-US"/>
              <a:t>.”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1:1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“Wherefore, </a:t>
            </a:r>
            <a:r>
              <a:rPr lang="en-US" u="sng"/>
              <a:t>when he cometh into the world</a:t>
            </a:r>
            <a:r>
              <a:rPr lang="en-US"/>
              <a:t>, he saith, Sacrifice and offering thou wouldest not, but </a:t>
            </a:r>
            <a:r>
              <a:rPr lang="en-US" u="sng"/>
              <a:t>a body hast thou prepared me</a:t>
            </a:r>
            <a:r>
              <a:rPr lang="en-US"/>
              <a:t>…Then said I, </a:t>
            </a:r>
            <a:r>
              <a:rPr lang="en-US" u="sng"/>
              <a:t>Lo, I come…to do thy will, O God.</a:t>
            </a:r>
            <a:r>
              <a:rPr lang="en-US"/>
              <a:t>” –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Heb 10:5-7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“And the Word became flesh and dwelt among us.” –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1:14</a:t>
            </a:r>
          </a:p>
          <a:p>
            <a:pPr eaLnBrk="1" hangingPunct="1">
              <a:lnSpc>
                <a:spcPct val="90000"/>
              </a:lnSpc>
            </a:pPr>
            <a:endParaRPr lang="en-US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Context Behind This Rumour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u="sng"/>
              <a:t>Acts 1:1</a:t>
            </a:r>
            <a:r>
              <a:rPr lang="en-US" sz="2600"/>
              <a:t> – “The </a:t>
            </a: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former treatise</a:t>
            </a:r>
            <a:r>
              <a:rPr lang="en-US" sz="2600"/>
              <a:t> have I made, O Theophilus, of </a:t>
            </a: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that Jesus began both to do and teach</a:t>
            </a:r>
            <a:r>
              <a:rPr lang="en-US" sz="2600"/>
              <a:t>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i="1">
                <a:solidFill>
                  <a:schemeClr val="hlink"/>
                </a:solidFill>
              </a:rPr>
              <a:t> </a:t>
            </a: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former treatise”</a:t>
            </a:r>
            <a:r>
              <a:rPr lang="en-US" sz="2600"/>
              <a:t> – the </a:t>
            </a:r>
            <a:r>
              <a:rPr lang="en-US" sz="2500" b="1" u="sng"/>
              <a:t>Gospel of Luke</a:t>
            </a:r>
            <a:r>
              <a:rPr lang="en-US" sz="2600"/>
              <a:t>  –   is a record of those things that Jesus did and taught during his earthly ministry.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/>
              <a:t>What Jesus </a:t>
            </a:r>
            <a:r>
              <a:rPr lang="en-US" sz="2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</a:t>
            </a:r>
            <a:r>
              <a:rPr lang="en-US" sz="2600"/>
              <a:t> and </a:t>
            </a:r>
            <a:r>
              <a:rPr lang="en-US" sz="2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TAUGHT</a:t>
            </a:r>
            <a:r>
              <a:rPr lang="en-US" sz="2600"/>
              <a:t> made an impression on people. – </a:t>
            </a:r>
            <a:r>
              <a:rPr lang="en-US" sz="2600" b="1"/>
              <a:t>Luke 4:14-15; 4:31-32; 4:36-37; 5:15; 5:26;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/>
              <a:t>The rumour about Jesus </a:t>
            </a:r>
            <a:r>
              <a:rPr lang="en-US" sz="2600" b="1"/>
              <a:t>(Luke 7:17)</a:t>
            </a:r>
            <a:r>
              <a:rPr lang="en-US" sz="2600"/>
              <a:t> was spread after people observed his miracles, reached a conclusion, and then told others what they believed about the identity of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God, In the Person of Jesus of Nazareth, Hath Visited His People!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“And thou shalt call his name </a:t>
            </a:r>
            <a:r>
              <a:rPr lang="en-US" u="sng"/>
              <a:t>Jesus</a:t>
            </a:r>
            <a:r>
              <a:rPr lang="en-US"/>
              <a:t>, for he shall save his people from their sins.” –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 1:21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“And they shall call his name, </a:t>
            </a:r>
            <a:r>
              <a:rPr lang="en-US" u="sng"/>
              <a:t>Emmanuel</a:t>
            </a:r>
            <a:r>
              <a:rPr lang="en-US"/>
              <a:t>, which being interpreted is, </a:t>
            </a:r>
            <a:r>
              <a:rPr lang="en-US" u="sng"/>
              <a:t>God with us</a:t>
            </a:r>
            <a:r>
              <a:rPr lang="en-US"/>
              <a:t>.” –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 1:23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“And without controversy great is the mystery of godliness: </a:t>
            </a:r>
            <a:r>
              <a:rPr lang="en-US" u="sng"/>
              <a:t>God was manifest in the flesh</a:t>
            </a:r>
            <a:r>
              <a:rPr lang="en-US"/>
              <a:t>, justified in the Spirit, seen of angels, preached unto the Gentiles, believed on in the world, received up into glory.” –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Tim 3:16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It Was That Great Prophet, Jesus of Nazareth, God With Us, Who Said…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“Except ye believe that I am (he), ye shall die in your sins.”</a:t>
            </a:r>
            <a:r>
              <a:rPr lang="en-US" sz="2600" b="1"/>
              <a:t> – John 8:24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“Except ye repent, ye shall all likewise perish.”</a:t>
            </a:r>
            <a:r>
              <a:rPr lang="en-US" sz="2600" b="1"/>
              <a:t> – Luk 13:3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“Whosoever therefore shall confess me before men, him will I confess also before my Father which is in heaven. But whosoever shall deny me before men, him will I also deny before my Father which is in heaven..”</a:t>
            </a:r>
            <a:r>
              <a:rPr lang="en-US" sz="2600" b="1"/>
              <a:t> – Mat 10:32-33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“He that believeth and is baptized shall be saved.”</a:t>
            </a:r>
            <a:r>
              <a:rPr lang="en-US" sz="2600" b="1"/>
              <a:t> – Mar 16:16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“Be thou faithful unto death…”</a:t>
            </a:r>
            <a:r>
              <a:rPr lang="en-US" sz="2600" b="1"/>
              <a:t> – Rev 2:10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990600" y="2057400"/>
            <a:ext cx="76200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 i="1"/>
              <a:t>“He that rejecteth me,</a:t>
            </a:r>
          </a:p>
          <a:p>
            <a:pPr algn="ctr"/>
            <a:r>
              <a:rPr lang="en-US" sz="3200" b="1" i="1"/>
              <a:t>and receiveth not my words, </a:t>
            </a:r>
          </a:p>
          <a:p>
            <a:pPr algn="ctr"/>
            <a:r>
              <a:rPr lang="en-US" sz="3200" b="1" i="1"/>
              <a:t>hath one that judgeth him: </a:t>
            </a:r>
          </a:p>
          <a:p>
            <a:pPr algn="ctr"/>
            <a:r>
              <a:rPr lang="en-US" sz="3200" b="1" i="1"/>
              <a:t>the word that I have spoken,</a:t>
            </a:r>
          </a:p>
          <a:p>
            <a:pPr algn="ctr"/>
            <a:r>
              <a:rPr lang="en-US" sz="3200" b="1" i="1"/>
              <a:t> the same shall judge him</a:t>
            </a:r>
          </a:p>
          <a:p>
            <a:pPr algn="ctr"/>
            <a:r>
              <a:rPr lang="en-US" sz="3200" b="1" i="1"/>
              <a:t> in the last day.”</a:t>
            </a:r>
          </a:p>
          <a:p>
            <a:pPr algn="ctr"/>
            <a:r>
              <a:rPr lang="en-US" sz="3200" b="1"/>
              <a:t>John 12:48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What Effect Does This Have Upon You?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/>
              <a:t>“A great fear came upon them all.”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/>
              <a:t> What about You?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10:34-35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/>
              <a:t>“They glorified God…”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/>
              <a:t>What about You?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Cor 6:20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They spread this rumour about Jesus – “</a:t>
            </a:r>
            <a:r>
              <a:rPr lang="en-US" b="1" i="1">
                <a:solidFill>
                  <a:schemeClr val="hlink"/>
                </a:solidFill>
              </a:rPr>
              <a:t>That a great prophet is risen up among us.”</a:t>
            </a:r>
            <a:r>
              <a:rPr lang="en-US" b="1"/>
              <a:t> And </a:t>
            </a:r>
            <a:r>
              <a:rPr lang="en-US" b="1" i="1">
                <a:solidFill>
                  <a:schemeClr val="hlink"/>
                </a:solidFill>
              </a:rPr>
              <a:t>“That God hath visited his people.”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/>
              <a:t>What about you? Are you actively telling others about Him?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8:4; 2 Cor 4:13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Two Miracles Preceding The Rumour About Jesus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Healing The Centurion’s Servant – Luke 7:1-10</a:t>
            </a:r>
          </a:p>
          <a:p>
            <a:pPr eaLnBrk="1" hangingPunct="1">
              <a:buFont typeface="Wingdings" charset="2"/>
              <a:buNone/>
            </a:pPr>
            <a:endParaRPr lang="en-US" sz="3200"/>
          </a:p>
          <a:p>
            <a:pPr eaLnBrk="1" hangingPunct="1"/>
            <a:r>
              <a:rPr lang="en-US" sz="3200"/>
              <a:t>Raising A Widow’s Only Son From The Dead – Luke 7:11-15</a:t>
            </a:r>
          </a:p>
          <a:p>
            <a:pPr eaLnBrk="1" hangingPunct="1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The Effect of These Two Miracles – Luke 7:16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“And </a:t>
            </a:r>
            <a:r>
              <a:rPr lang="en-US" sz="3200" b="1" u="sng"/>
              <a:t>there came a fear on all</a:t>
            </a:r>
            <a:r>
              <a:rPr lang="en-US" sz="3200"/>
              <a:t>: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and </a:t>
            </a:r>
            <a:r>
              <a:rPr lang="en-US" sz="3200" b="1" u="sng"/>
              <a:t>they glorified God</a:t>
            </a:r>
            <a:r>
              <a:rPr lang="en-US" sz="3200"/>
              <a:t>, saying...”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Rumour About Jesus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7:16</a:t>
            </a:r>
            <a:r>
              <a:rPr lang="en-US" sz="3200"/>
              <a:t> – “And there came a fear on all: and they glorified God, saying…”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3200" b="1" i="1"/>
              <a:t>“That a great prophet is risen up among us.”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3200" b="1" i="1"/>
              <a:t>“That God hath visited his people.”</a:t>
            </a:r>
          </a:p>
          <a:p>
            <a:pPr eaLnBrk="1" hangingPunct="1"/>
            <a:r>
              <a:rPr lang="en-US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7:17</a:t>
            </a:r>
            <a:r>
              <a:rPr lang="en-US" sz="3200"/>
              <a:t> - “And </a:t>
            </a:r>
            <a:r>
              <a:rPr lang="en-US" sz="3200" b="1" i="1" u="sng"/>
              <a:t>this rumour of him</a:t>
            </a:r>
            <a:r>
              <a:rPr lang="en-US" sz="3200"/>
              <a:t> (Jesus) went throughout Judaea, and throughout the region round about.”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Jesus At A Pharisees’ House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7:36</a:t>
            </a:r>
            <a:r>
              <a:rPr lang="en-US"/>
              <a:t> - “And one of the Pharisees desired him that he would eat with him.”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The Pharisee was Simon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(vs. 40)</a:t>
            </a:r>
            <a:r>
              <a:rPr lang="en-US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Others also were invited and were at the table eating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(vs.49)</a:t>
            </a:r>
            <a:r>
              <a:rPr lang="en-US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/>
              <a:t>Why did Simon invite Jesus?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Not out of generosity and kindness towards Jesus. Simon showed Jesus no common courtesy as a guest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(vs. 44-46)</a:t>
            </a:r>
            <a:r>
              <a:rPr lang="en-US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In order to determine for himself whether the rumour about Jesus was true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(vs. 39)</a:t>
            </a:r>
            <a:r>
              <a:rPr lang="en-US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You also must make a decision about Jesus!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 16:15; Mat 22:42; Mat 27:22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Testing The Rumour About Jesus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/>
              <a:t>“That a great prophet is risen among us. </a:t>
            </a:r>
            <a:r>
              <a:rPr lang="en-US" b="1" i="1">
                <a:solidFill>
                  <a:schemeClr val="hlink"/>
                </a:solidFill>
              </a:rPr>
              <a:t>And</a:t>
            </a:r>
            <a:r>
              <a:rPr lang="en-US" b="1" i="1"/>
              <a:t>, That God hath visited his people.”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Is this true?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we be certain one way or the other?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Should we simply accept this rumour as true without consideration of evidence?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“Beloved, believe not every spirit, but test the spirits, whether they are of God. For many false prophets have gone out into the world.”</a:t>
            </a:r>
            <a:r>
              <a:rPr lang="en-US"/>
              <a:t> </a:t>
            </a:r>
            <a:r>
              <a:rPr lang="en-US" b="1"/>
              <a:t>– 1 John 4:1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“He that answereth a matter before he heareth it, it is folly and shame unto him.” </a:t>
            </a:r>
            <a:r>
              <a:rPr lang="en-US" b="1"/>
              <a:t>– Pro 18:13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Testing The Rumour About Jesus By The Wrong Criteria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7:39</a:t>
            </a:r>
            <a:r>
              <a:rPr lang="en-US"/>
              <a:t> – “This man, </a:t>
            </a:r>
            <a:r>
              <a:rPr lang="en-US" u="sng"/>
              <a:t>if he were a prophet, would have known</a:t>
            </a:r>
            <a:r>
              <a:rPr lang="en-US"/>
              <a:t> </a:t>
            </a:r>
            <a:r>
              <a:rPr lang="en-US" b="1" i="1"/>
              <a:t>who</a:t>
            </a:r>
            <a:r>
              <a:rPr lang="en-US"/>
              <a:t> and </a:t>
            </a:r>
            <a:r>
              <a:rPr lang="en-US" b="1" i="1"/>
              <a:t>what manner of woman</a:t>
            </a:r>
            <a:r>
              <a:rPr lang="en-US"/>
              <a:t> this is that toucheth him: for she is a sinner.”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Says WHO?! Where did </a:t>
            </a: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Scriptures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teach that this is a criteria for determining who is a prophet of God?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Simon, like so many people today, was ready to reject the rumour about Jesus – namely, </a:t>
            </a:r>
            <a:r>
              <a:rPr lang="en-US" i="1"/>
              <a:t>“a great prophet has risen among us”</a:t>
            </a:r>
            <a:r>
              <a:rPr lang="en-US"/>
              <a:t> – based on his own false criteria, not any criteria given by God to Israel! –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Deut 18:18-22; etc.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If this first part of the rumour was false, then there is no need to consider the second part.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2819400"/>
            <a:ext cx="5791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95400" y="3200400"/>
            <a:ext cx="70866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Jesus’ Response To Simon – Luke 7:40-47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40</a:t>
            </a:r>
            <a:r>
              <a:rPr lang="en-US" sz="2600"/>
              <a:t> And Jesus answering said unto him, Simon, I have somewhat to say unto thee. And he saith, Master, say on.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41</a:t>
            </a:r>
            <a:r>
              <a:rPr lang="en-US" sz="2600"/>
              <a:t> There was a certain creditor which had two debtors: the one owed five hundred pence, and the other fifty.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42</a:t>
            </a:r>
            <a:r>
              <a:rPr lang="en-US" sz="2600"/>
              <a:t> And when they had nothing to pay, he frankly forgave them both. Tell me therefore, which of them will love him most?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>
                <a:solidFill>
                  <a:schemeClr val="hlink"/>
                </a:solidFill>
              </a:rPr>
              <a:t>43</a:t>
            </a:r>
            <a:r>
              <a:rPr lang="en-US" sz="2600"/>
              <a:t> Simon answered and said, I suppose that </a:t>
            </a:r>
            <a:r>
              <a:rPr lang="en-US" sz="2600" i="1"/>
              <a:t>he</a:t>
            </a:r>
            <a:r>
              <a:rPr lang="en-US" sz="2600"/>
              <a:t>, to whom he forgave most. And he said unto him, Thou hast rightly judged.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987</TotalTime>
  <Words>2354</Words>
  <Application>Microsoft Macintosh PowerPoint</Application>
  <PresentationFormat>On-screen Show (4:3)</PresentationFormat>
  <Paragraphs>133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Times New Roman</vt:lpstr>
      <vt:lpstr>Wingdings</vt:lpstr>
      <vt:lpstr>Layers</vt:lpstr>
      <vt:lpstr>The Rumour About Jesus</vt:lpstr>
      <vt:lpstr>The Context Behind This Rumour</vt:lpstr>
      <vt:lpstr>Two Miracles Preceding The Rumour About Jesus</vt:lpstr>
      <vt:lpstr>The Effect of These Two Miracles – Luke 7:16</vt:lpstr>
      <vt:lpstr>The Rumour About Jesus</vt:lpstr>
      <vt:lpstr>Jesus At A Pharisees’ House</vt:lpstr>
      <vt:lpstr>Testing The Rumour About Jesus</vt:lpstr>
      <vt:lpstr>Testing The Rumour About Jesus By The Wrong Criteria</vt:lpstr>
      <vt:lpstr>Jesus’ Response To Simon – Luke 7:40-47</vt:lpstr>
      <vt:lpstr>Jesus’ Response To Simon – Luke 7:40-47</vt:lpstr>
      <vt:lpstr>Jesus Used Simon’s Criteria To Prove That The Rumour Was True!</vt:lpstr>
      <vt:lpstr>Jesus Proved That The Rumour About Him Was True</vt:lpstr>
      <vt:lpstr>Jesus Did What Only God Can Do!</vt:lpstr>
      <vt:lpstr>Jesus Did What Only God Can Do!</vt:lpstr>
      <vt:lpstr>Jesus Did What Only God Can Do!</vt:lpstr>
      <vt:lpstr>Jesus Did What Only God Can Do!</vt:lpstr>
      <vt:lpstr>Jesus Did What Only God Can Do!</vt:lpstr>
      <vt:lpstr>Jesus Did What Only God Can Do!</vt:lpstr>
      <vt:lpstr>God, In the Person of Jesus of Nazareth, Visited His People!</vt:lpstr>
      <vt:lpstr>God, In the Person of Jesus of Nazareth, Hath Visited His People!</vt:lpstr>
      <vt:lpstr>It Was That Great Prophet, Jesus of Nazareth, God With Us, Who Said…</vt:lpstr>
      <vt:lpstr>What Effect Does This Have Upon You?</vt:lpstr>
    </vt:vector>
  </TitlesOfParts>
  <Company>Dumas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Rumour About Jesus</dc:title>
  <dc:creator> Michael Vinson</dc:creator>
  <cp:lastModifiedBy>Kyle Pope</cp:lastModifiedBy>
  <cp:revision>33</cp:revision>
  <dcterms:created xsi:type="dcterms:W3CDTF">2017-02-14T17:16:59Z</dcterms:created>
  <dcterms:modified xsi:type="dcterms:W3CDTF">2017-02-14T17:17:50Z</dcterms:modified>
</cp:coreProperties>
</file>